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7"/>
  </p:notesMasterIdLst>
  <p:handoutMasterIdLst>
    <p:handoutMasterId r:id="rId98"/>
  </p:handoutMasterIdLst>
  <p:sldIdLst>
    <p:sldId id="310" r:id="rId5"/>
    <p:sldId id="411" r:id="rId6"/>
    <p:sldId id="306" r:id="rId7"/>
    <p:sldId id="407" r:id="rId8"/>
    <p:sldId id="410" r:id="rId9"/>
    <p:sldId id="409" r:id="rId10"/>
    <p:sldId id="408" r:id="rId11"/>
    <p:sldId id="315" r:id="rId12"/>
    <p:sldId id="425" r:id="rId13"/>
    <p:sldId id="314" r:id="rId14"/>
    <p:sldId id="354" r:id="rId15"/>
    <p:sldId id="412" r:id="rId16"/>
    <p:sldId id="413" r:id="rId17"/>
    <p:sldId id="414" r:id="rId18"/>
    <p:sldId id="316" r:id="rId19"/>
    <p:sldId id="374" r:id="rId20"/>
    <p:sldId id="375" r:id="rId21"/>
    <p:sldId id="415" r:id="rId22"/>
    <p:sldId id="416" r:id="rId23"/>
    <p:sldId id="417" r:id="rId24"/>
    <p:sldId id="427" r:id="rId25"/>
    <p:sldId id="428" r:id="rId26"/>
    <p:sldId id="429" r:id="rId27"/>
    <p:sldId id="401" r:id="rId28"/>
    <p:sldId id="434" r:id="rId29"/>
    <p:sldId id="435" r:id="rId30"/>
    <p:sldId id="436" r:id="rId31"/>
    <p:sldId id="437" r:id="rId32"/>
    <p:sldId id="438" r:id="rId33"/>
    <p:sldId id="439" r:id="rId34"/>
    <p:sldId id="424" r:id="rId35"/>
    <p:sldId id="402" r:id="rId36"/>
    <p:sldId id="403" r:id="rId37"/>
    <p:sldId id="421" r:id="rId38"/>
    <p:sldId id="422" r:id="rId39"/>
    <p:sldId id="423" r:id="rId40"/>
    <p:sldId id="320" r:id="rId41"/>
    <p:sldId id="378" r:id="rId42"/>
    <p:sldId id="379" r:id="rId43"/>
    <p:sldId id="440" r:id="rId44"/>
    <p:sldId id="441" r:id="rId45"/>
    <p:sldId id="442" r:id="rId46"/>
    <p:sldId id="322" r:id="rId47"/>
    <p:sldId id="380" r:id="rId48"/>
    <p:sldId id="381" r:id="rId49"/>
    <p:sldId id="443" r:id="rId50"/>
    <p:sldId id="444" r:id="rId51"/>
    <p:sldId id="445" r:id="rId52"/>
    <p:sldId id="324" r:id="rId53"/>
    <p:sldId id="325" r:id="rId54"/>
    <p:sldId id="382" r:id="rId55"/>
    <p:sldId id="383" r:id="rId56"/>
    <p:sldId id="384" r:id="rId57"/>
    <p:sldId id="385" r:id="rId58"/>
    <p:sldId id="430" r:id="rId59"/>
    <p:sldId id="431" r:id="rId60"/>
    <p:sldId id="432" r:id="rId61"/>
    <p:sldId id="326" r:id="rId62"/>
    <p:sldId id="426" r:id="rId63"/>
    <p:sldId id="386" r:id="rId64"/>
    <p:sldId id="387" r:id="rId65"/>
    <p:sldId id="328" r:id="rId66"/>
    <p:sldId id="391" r:id="rId67"/>
    <p:sldId id="392" r:id="rId68"/>
    <p:sldId id="446" r:id="rId69"/>
    <p:sldId id="447" r:id="rId70"/>
    <p:sldId id="448" r:id="rId71"/>
    <p:sldId id="330" r:id="rId72"/>
    <p:sldId id="393" r:id="rId73"/>
    <p:sldId id="394" r:id="rId74"/>
    <p:sldId id="449" r:id="rId75"/>
    <p:sldId id="450" r:id="rId76"/>
    <p:sldId id="451" r:id="rId77"/>
    <p:sldId id="332" r:id="rId78"/>
    <p:sldId id="395" r:id="rId79"/>
    <p:sldId id="396" r:id="rId80"/>
    <p:sldId id="338" r:id="rId81"/>
    <p:sldId id="339" r:id="rId82"/>
    <p:sldId id="346" r:id="rId83"/>
    <p:sldId id="368" r:id="rId84"/>
    <p:sldId id="342" r:id="rId85"/>
    <p:sldId id="369" r:id="rId86"/>
    <p:sldId id="388" r:id="rId87"/>
    <p:sldId id="390" r:id="rId88"/>
    <p:sldId id="344" r:id="rId89"/>
    <p:sldId id="345" r:id="rId90"/>
    <p:sldId id="370" r:id="rId91"/>
    <p:sldId id="348" r:id="rId92"/>
    <p:sldId id="349" r:id="rId93"/>
    <p:sldId id="350" r:id="rId94"/>
    <p:sldId id="372" r:id="rId95"/>
    <p:sldId id="43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3" autoAdjust="0"/>
    <p:restoredTop sz="95394" autoAdjust="0"/>
  </p:normalViewPr>
  <p:slideViewPr>
    <p:cSldViewPr snapToGrid="0">
      <p:cViewPr varScale="1">
        <p:scale>
          <a:sx n="121" d="100"/>
          <a:sy n="121" d="100"/>
        </p:scale>
        <p:origin x="100" y="4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Date" userId="09c93a24-6ab5-496d-98a3-9ecc1ce3f90c" providerId="ADAL" clId="{6F24785C-756E-4C6D-AC74-A60940F8FB39}"/>
    <pc:docChg chg="undo custSel addSld delSld modSld sldOrd">
      <pc:chgData name="Simon Date" userId="09c93a24-6ab5-496d-98a3-9ecc1ce3f90c" providerId="ADAL" clId="{6F24785C-756E-4C6D-AC74-A60940F8FB39}" dt="2024-05-30T21:23:14.340" v="20321" actId="20577"/>
      <pc:docMkLst>
        <pc:docMk/>
      </pc:docMkLst>
      <pc:sldChg chg="del">
        <pc:chgData name="Simon Date" userId="09c93a24-6ab5-496d-98a3-9ecc1ce3f90c" providerId="ADAL" clId="{6F24785C-756E-4C6D-AC74-A60940F8FB39}" dt="2024-03-28T01:27:58.260" v="6507" actId="47"/>
        <pc:sldMkLst>
          <pc:docMk/>
          <pc:sldMk cId="3010151088" sldId="298"/>
        </pc:sldMkLst>
      </pc:sldChg>
      <pc:sldChg chg="del">
        <pc:chgData name="Simon Date" userId="09c93a24-6ab5-496d-98a3-9ecc1ce3f90c" providerId="ADAL" clId="{6F24785C-756E-4C6D-AC74-A60940F8FB39}" dt="2024-03-28T01:27:58.260" v="6507" actId="47"/>
        <pc:sldMkLst>
          <pc:docMk/>
          <pc:sldMk cId="2990327930" sldId="299"/>
        </pc:sldMkLst>
      </pc:sldChg>
      <pc:sldChg chg="del">
        <pc:chgData name="Simon Date" userId="09c93a24-6ab5-496d-98a3-9ecc1ce3f90c" providerId="ADAL" clId="{6F24785C-756E-4C6D-AC74-A60940F8FB39}" dt="2024-03-28T01:27:58.260" v="6507" actId="47"/>
        <pc:sldMkLst>
          <pc:docMk/>
          <pc:sldMk cId="1884517732" sldId="300"/>
        </pc:sldMkLst>
      </pc:sldChg>
      <pc:sldChg chg="del">
        <pc:chgData name="Simon Date" userId="09c93a24-6ab5-496d-98a3-9ecc1ce3f90c" providerId="ADAL" clId="{6F24785C-756E-4C6D-AC74-A60940F8FB39}" dt="2024-03-28T01:27:58.260" v="6507" actId="47"/>
        <pc:sldMkLst>
          <pc:docMk/>
          <pc:sldMk cId="3090091145" sldId="301"/>
        </pc:sldMkLst>
      </pc:sldChg>
      <pc:sldChg chg="del">
        <pc:chgData name="Simon Date" userId="09c93a24-6ab5-496d-98a3-9ecc1ce3f90c" providerId="ADAL" clId="{6F24785C-756E-4C6D-AC74-A60940F8FB39}" dt="2024-03-28T01:27:58.260" v="6507" actId="47"/>
        <pc:sldMkLst>
          <pc:docMk/>
          <pc:sldMk cId="1070158568" sldId="302"/>
        </pc:sldMkLst>
      </pc:sldChg>
      <pc:sldChg chg="del">
        <pc:chgData name="Simon Date" userId="09c93a24-6ab5-496d-98a3-9ecc1ce3f90c" providerId="ADAL" clId="{6F24785C-756E-4C6D-AC74-A60940F8FB39}" dt="2024-03-28T01:27:58.260" v="6507" actId="47"/>
        <pc:sldMkLst>
          <pc:docMk/>
          <pc:sldMk cId="3299512980" sldId="303"/>
        </pc:sldMkLst>
      </pc:sldChg>
      <pc:sldChg chg="del">
        <pc:chgData name="Simon Date" userId="09c93a24-6ab5-496d-98a3-9ecc1ce3f90c" providerId="ADAL" clId="{6F24785C-756E-4C6D-AC74-A60940F8FB39}" dt="2024-03-28T01:27:58.260" v="6507" actId="47"/>
        <pc:sldMkLst>
          <pc:docMk/>
          <pc:sldMk cId="2012878247" sldId="305"/>
        </pc:sldMkLst>
      </pc:sldChg>
      <pc:sldChg chg="addSp delSp modSp mod ord">
        <pc:chgData name="Simon Date" userId="09c93a24-6ab5-496d-98a3-9ecc1ce3f90c" providerId="ADAL" clId="{6F24785C-756E-4C6D-AC74-A60940F8FB39}" dt="2024-05-22T19:59:27.556" v="18195"/>
        <pc:sldMkLst>
          <pc:docMk/>
          <pc:sldMk cId="654652765" sldId="306"/>
        </pc:sldMkLst>
        <pc:spChg chg="add del mod">
          <ac:chgData name="Simon Date" userId="09c93a24-6ab5-496d-98a3-9ecc1ce3f90c" providerId="ADAL" clId="{6F24785C-756E-4C6D-AC74-A60940F8FB39}" dt="2024-05-22T19:59:27.536" v="18176"/>
          <ac:spMkLst>
            <pc:docMk/>
            <pc:sldMk cId="654652765" sldId="306"/>
            <ac:spMk id="3" creationId="{D0A2EA48-1005-D573-704A-914628917612}"/>
          </ac:spMkLst>
        </pc:spChg>
        <pc:spChg chg="mod">
          <ac:chgData name="Simon Date" userId="09c93a24-6ab5-496d-98a3-9ecc1ce3f90c" providerId="ADAL" clId="{6F24785C-756E-4C6D-AC74-A60940F8FB39}" dt="2024-04-01T15:13:20.884" v="8429" actId="20577"/>
          <ac:spMkLst>
            <pc:docMk/>
            <pc:sldMk cId="654652765" sldId="306"/>
            <ac:spMk id="26" creationId="{CDA2767E-38F3-49F7-BE02-EA3E6C7C8096}"/>
          </ac:spMkLst>
        </pc:spChg>
        <pc:spChg chg="mod">
          <ac:chgData name="Simon Date" userId="09c93a24-6ab5-496d-98a3-9ecc1ce3f90c" providerId="ADAL" clId="{6F24785C-756E-4C6D-AC74-A60940F8FB39}" dt="2024-04-01T21:08:01.836" v="11325" actId="33524"/>
          <ac:spMkLst>
            <pc:docMk/>
            <pc:sldMk cId="654652765" sldId="306"/>
            <ac:spMk id="50" creationId="{62192F0C-65C9-4E6D-9314-81FB7E4DB469}"/>
          </ac:spMkLst>
        </pc:spChg>
        <pc:picChg chg="add del mod">
          <ac:chgData name="Simon Date" userId="09c93a24-6ab5-496d-98a3-9ecc1ce3f90c" providerId="ADAL" clId="{6F24785C-756E-4C6D-AC74-A60940F8FB39}" dt="2024-03-26T21:38:06.014" v="586" actId="478"/>
          <ac:picMkLst>
            <pc:docMk/>
            <pc:sldMk cId="654652765" sldId="306"/>
            <ac:picMk id="3" creationId="{1EE3FABB-235A-8A38-7456-C0FA831ED68E}"/>
          </ac:picMkLst>
        </pc:picChg>
        <pc:picChg chg="add mod">
          <ac:chgData name="Simon Date" userId="09c93a24-6ab5-496d-98a3-9ecc1ce3f90c" providerId="ADAL" clId="{6F24785C-756E-4C6D-AC74-A60940F8FB39}" dt="2024-03-26T21:38:18.619" v="590" actId="1076"/>
          <ac:picMkLst>
            <pc:docMk/>
            <pc:sldMk cId="654652765" sldId="306"/>
            <ac:picMk id="5" creationId="{3FCC07F7-D944-9953-4889-9F644BFBD996}"/>
          </ac:picMkLst>
        </pc:picChg>
        <pc:cxnChg chg="add mod modVis">
          <ac:chgData name="Simon Date" userId="09c93a24-6ab5-496d-98a3-9ecc1ce3f90c" providerId="ADAL" clId="{6F24785C-756E-4C6D-AC74-A60940F8FB39}" dt="2024-05-22T19:59:27.556" v="18195"/>
          <ac:cxnSpMkLst>
            <pc:docMk/>
            <pc:sldMk cId="654652765" sldId="306"/>
            <ac:cxnSpMk id="4" creationId="{E8A6434E-220F-D163-EF4D-1AD285B31812}"/>
          </ac:cxnSpMkLst>
        </pc:cxnChg>
      </pc:sldChg>
      <pc:sldChg chg="del ord">
        <pc:chgData name="Simon Date" userId="09c93a24-6ab5-496d-98a3-9ecc1ce3f90c" providerId="ADAL" clId="{6F24785C-756E-4C6D-AC74-A60940F8FB39}" dt="2024-03-28T01:27:58.260" v="6507" actId="47"/>
        <pc:sldMkLst>
          <pc:docMk/>
          <pc:sldMk cId="3590292788" sldId="309"/>
        </pc:sldMkLst>
      </pc:sldChg>
      <pc:sldChg chg="addSp delSp modSp mod">
        <pc:chgData name="Simon Date" userId="09c93a24-6ab5-496d-98a3-9ecc1ce3f90c" providerId="ADAL" clId="{6F24785C-756E-4C6D-AC74-A60940F8FB39}" dt="2024-05-22T19:59:27.524" v="18154"/>
        <pc:sldMkLst>
          <pc:docMk/>
          <pc:sldMk cId="1760268449" sldId="310"/>
        </pc:sldMkLst>
        <pc:spChg chg="add del mod">
          <ac:chgData name="Simon Date" userId="09c93a24-6ab5-496d-98a3-9ecc1ce3f90c" providerId="ADAL" clId="{6F24785C-756E-4C6D-AC74-A60940F8FB39}" dt="2024-03-19T21:45:53.782" v="2" actId="478"/>
          <ac:spMkLst>
            <pc:docMk/>
            <pc:sldMk cId="1760268449" sldId="310"/>
            <ac:spMk id="3" creationId="{0EDBCB16-F20A-91D3-6098-CF5C213BF99B}"/>
          </ac:spMkLst>
        </pc:spChg>
        <pc:spChg chg="add del mod">
          <ac:chgData name="Simon Date" userId="09c93a24-6ab5-496d-98a3-9ecc1ce3f90c" providerId="ADAL" clId="{6F24785C-756E-4C6D-AC74-A60940F8FB39}" dt="2024-03-19T21:46:12.680" v="6"/>
          <ac:spMkLst>
            <pc:docMk/>
            <pc:sldMk cId="1760268449" sldId="310"/>
            <ac:spMk id="6" creationId="{F94FF631-5305-E3B1-48C5-FA4FD602BFDD}"/>
          </ac:spMkLst>
        </pc:spChg>
        <pc:spChg chg="add del mod">
          <ac:chgData name="Simon Date" userId="09c93a24-6ab5-496d-98a3-9ecc1ce3f90c" providerId="ADAL" clId="{6F24785C-756E-4C6D-AC74-A60940F8FB39}" dt="2024-03-19T21:51:00.579" v="146" actId="1076"/>
          <ac:spMkLst>
            <pc:docMk/>
            <pc:sldMk cId="1760268449" sldId="310"/>
            <ac:spMk id="7" creationId="{C0147929-8D39-DAA9-C3C5-4829D9C31C27}"/>
          </ac:spMkLst>
        </pc:spChg>
        <pc:spChg chg="add del mod">
          <ac:chgData name="Simon Date" userId="09c93a24-6ab5-496d-98a3-9ecc1ce3f90c" providerId="ADAL" clId="{6F24785C-756E-4C6D-AC74-A60940F8FB39}" dt="2024-03-19T21:49:12.040" v="113" actId="478"/>
          <ac:spMkLst>
            <pc:docMk/>
            <pc:sldMk cId="1760268449" sldId="310"/>
            <ac:spMk id="11" creationId="{CDAC23AC-9604-8D15-1280-F96798342ABE}"/>
          </ac:spMkLst>
        </pc:spChg>
        <pc:spChg chg="add del mod">
          <ac:chgData name="Simon Date" userId="09c93a24-6ab5-496d-98a3-9ecc1ce3f90c" providerId="ADAL" clId="{6F24785C-756E-4C6D-AC74-A60940F8FB39}" dt="2024-03-19T21:50:13.765" v="137" actId="478"/>
          <ac:spMkLst>
            <pc:docMk/>
            <pc:sldMk cId="1760268449" sldId="310"/>
            <ac:spMk id="13" creationId="{BF0E200D-EE09-E057-51AA-20BBE404A3BD}"/>
          </ac:spMkLst>
        </pc:spChg>
        <pc:spChg chg="add mod">
          <ac:chgData name="Simon Date" userId="09c93a24-6ab5-496d-98a3-9ecc1ce3f90c" providerId="ADAL" clId="{6F24785C-756E-4C6D-AC74-A60940F8FB39}" dt="2024-03-19T21:50:12.635" v="135" actId="767"/>
          <ac:spMkLst>
            <pc:docMk/>
            <pc:sldMk cId="1760268449" sldId="310"/>
            <ac:spMk id="14" creationId="{F3D4F133-E9D0-6473-14D3-43C43EBF7C71}"/>
          </ac:spMkLst>
        </pc:spChg>
        <pc:picChg chg="add del mod">
          <ac:chgData name="Simon Date" userId="09c93a24-6ab5-496d-98a3-9ecc1ce3f90c" providerId="ADAL" clId="{6F24785C-756E-4C6D-AC74-A60940F8FB39}" dt="2024-03-19T21:46:00.470" v="5" actId="478"/>
          <ac:picMkLst>
            <pc:docMk/>
            <pc:sldMk cId="1760268449" sldId="310"/>
            <ac:picMk id="5" creationId="{FE4A4B5C-D71A-0CFA-A601-EB93F13F5AA0}"/>
          </ac:picMkLst>
        </pc:picChg>
        <pc:picChg chg="add mod ord">
          <ac:chgData name="Simon Date" userId="09c93a24-6ab5-496d-98a3-9ecc1ce3f90c" providerId="ADAL" clId="{6F24785C-756E-4C6D-AC74-A60940F8FB39}" dt="2024-03-19T22:25:01.435" v="156" actId="29295"/>
          <ac:picMkLst>
            <pc:docMk/>
            <pc:sldMk cId="1760268449" sldId="310"/>
            <ac:picMk id="9" creationId="{E33E5243-A28B-CE4B-F6D0-77F33710012F}"/>
          </ac:picMkLst>
        </pc:picChg>
        <pc:picChg chg="add mod">
          <ac:chgData name="Simon Date" userId="09c93a24-6ab5-496d-98a3-9ecc1ce3f90c" providerId="ADAL" clId="{6F24785C-756E-4C6D-AC74-A60940F8FB39}" dt="2024-03-19T21:50:52.197" v="142" actId="1076"/>
          <ac:picMkLst>
            <pc:docMk/>
            <pc:sldMk cId="1760268449" sldId="310"/>
            <ac:picMk id="16" creationId="{3B939254-B599-6740-36C4-A89F7CBD5044}"/>
          </ac:picMkLst>
        </pc:picChg>
        <pc:cxnChg chg="add mod modVis">
          <ac:chgData name="Simon Date" userId="09c93a24-6ab5-496d-98a3-9ecc1ce3f90c" providerId="ADAL" clId="{6F24785C-756E-4C6D-AC74-A60940F8FB39}" dt="2024-05-22T19:59:27.524" v="18154"/>
          <ac:cxnSpMkLst>
            <pc:docMk/>
            <pc:sldMk cId="1760268449" sldId="310"/>
            <ac:cxnSpMk id="2" creationId="{67D0EC54-6CF6-A048-0C76-FB9BE4134D90}"/>
          </ac:cxnSpMkLst>
        </pc:cxnChg>
      </pc:sldChg>
      <pc:sldChg chg="del">
        <pc:chgData name="Simon Date" userId="09c93a24-6ab5-496d-98a3-9ecc1ce3f90c" providerId="ADAL" clId="{6F24785C-756E-4C6D-AC74-A60940F8FB39}" dt="2024-03-28T01:27:58.260" v="6507" actId="47"/>
        <pc:sldMkLst>
          <pc:docMk/>
          <pc:sldMk cId="171007334" sldId="311"/>
        </pc:sldMkLst>
      </pc:sldChg>
      <pc:sldChg chg="del">
        <pc:chgData name="Simon Date" userId="09c93a24-6ab5-496d-98a3-9ecc1ce3f90c" providerId="ADAL" clId="{6F24785C-756E-4C6D-AC74-A60940F8FB39}" dt="2024-03-28T01:27:58.260" v="6507" actId="47"/>
        <pc:sldMkLst>
          <pc:docMk/>
          <pc:sldMk cId="788226214" sldId="312"/>
        </pc:sldMkLst>
      </pc:sldChg>
      <pc:sldChg chg="addSp delSp modSp mod ord">
        <pc:chgData name="Simon Date" userId="09c93a24-6ab5-496d-98a3-9ecc1ce3f90c" providerId="ADAL" clId="{6F24785C-756E-4C6D-AC74-A60940F8FB39}" dt="2024-05-22T19:59:27.677" v="18346"/>
        <pc:sldMkLst>
          <pc:docMk/>
          <pc:sldMk cId="1981909512" sldId="314"/>
        </pc:sldMkLst>
        <pc:spChg chg="mod">
          <ac:chgData name="Simon Date" userId="09c93a24-6ab5-496d-98a3-9ecc1ce3f90c" providerId="ADAL" clId="{6F24785C-756E-4C6D-AC74-A60940F8FB39}" dt="2024-05-16T21:48:25.339" v="16545" actId="20577"/>
          <ac:spMkLst>
            <pc:docMk/>
            <pc:sldMk cId="1981909512" sldId="314"/>
            <ac:spMk id="2" creationId="{D0A0BA3D-9921-C7FC-BC8D-5FC0FFA61E80}"/>
          </ac:spMkLst>
        </pc:spChg>
        <pc:spChg chg="add del mod">
          <ac:chgData name="Simon Date" userId="09c93a24-6ab5-496d-98a3-9ecc1ce3f90c" providerId="ADAL" clId="{6F24785C-756E-4C6D-AC74-A60940F8FB39}" dt="2024-05-22T19:59:27.665" v="18324"/>
          <ac:spMkLst>
            <pc:docMk/>
            <pc:sldMk cId="1981909512" sldId="314"/>
            <ac:spMk id="3" creationId="{3A291202-B37C-5C57-FCEE-E6EEC4B23CAF}"/>
          </ac:spMkLst>
        </pc:spChg>
        <pc:spChg chg="add del mod">
          <ac:chgData name="Simon Date" userId="09c93a24-6ab5-496d-98a3-9ecc1ce3f90c" providerId="ADAL" clId="{6F24785C-756E-4C6D-AC74-A60940F8FB39}" dt="2024-05-16T21:53:43.438" v="16672" actId="20577"/>
          <ac:spMkLst>
            <pc:docMk/>
            <pc:sldMk cId="1981909512" sldId="314"/>
            <ac:spMk id="4" creationId="{1399A34E-6529-A0C2-1EEE-44E5D83178AC}"/>
          </ac:spMkLst>
        </pc:spChg>
        <pc:spChg chg="mod">
          <ac:chgData name="Simon Date" userId="09c93a24-6ab5-496d-98a3-9ecc1ce3f90c" providerId="ADAL" clId="{6F24785C-756E-4C6D-AC74-A60940F8FB39}" dt="2024-04-17T23:04:56.556" v="15434"/>
          <ac:spMkLst>
            <pc:docMk/>
            <pc:sldMk cId="1981909512" sldId="314"/>
            <ac:spMk id="5" creationId="{1F4B294B-3C01-ED06-AA96-7FF46F3D2A94}"/>
          </ac:spMkLst>
        </pc:spChg>
        <pc:spChg chg="add del mod">
          <ac:chgData name="Simon Date" userId="09c93a24-6ab5-496d-98a3-9ecc1ce3f90c" providerId="ADAL" clId="{6F24785C-756E-4C6D-AC74-A60940F8FB39}" dt="2024-05-22T19:59:27.671" v="18327"/>
          <ac:spMkLst>
            <pc:docMk/>
            <pc:sldMk cId="1981909512" sldId="314"/>
            <ac:spMk id="7" creationId="{75752FF0-18EF-209B-36E5-BDFF2236293C}"/>
          </ac:spMkLst>
        </pc:spChg>
        <pc:spChg chg="add del mod">
          <ac:chgData name="Simon Date" userId="09c93a24-6ab5-496d-98a3-9ecc1ce3f90c" providerId="ADAL" clId="{6F24785C-756E-4C6D-AC74-A60940F8FB39}" dt="2024-03-27T17:17:04.232" v="692" actId="478"/>
          <ac:spMkLst>
            <pc:docMk/>
            <pc:sldMk cId="1981909512" sldId="314"/>
            <ac:spMk id="7" creationId="{9025EA7D-27E3-9D56-6D15-26A4909ECAE0}"/>
          </ac:spMkLst>
        </pc:spChg>
        <pc:spChg chg="add del mod">
          <ac:chgData name="Simon Date" userId="09c93a24-6ab5-496d-98a3-9ecc1ce3f90c" providerId="ADAL" clId="{6F24785C-756E-4C6D-AC74-A60940F8FB39}" dt="2024-03-26T17:53:17.777" v="300" actId="478"/>
          <ac:spMkLst>
            <pc:docMk/>
            <pc:sldMk cId="1981909512" sldId="314"/>
            <ac:spMk id="10" creationId="{557EEDB1-B8E8-93C8-4BC8-53E84CAE0D19}"/>
          </ac:spMkLst>
        </pc:spChg>
        <pc:spChg chg="add mod">
          <ac:chgData name="Simon Date" userId="09c93a24-6ab5-496d-98a3-9ecc1ce3f90c" providerId="ADAL" clId="{6F24785C-756E-4C6D-AC74-A60940F8FB39}" dt="2024-05-16T21:49:12.060" v="16563" actId="20577"/>
          <ac:spMkLst>
            <pc:docMk/>
            <pc:sldMk cId="1981909512" sldId="314"/>
            <ac:spMk id="10" creationId="{B7AB1D1F-1DFF-84DD-7975-57A60BB9A58A}"/>
          </ac:spMkLst>
        </pc:spChg>
        <pc:picChg chg="del mod">
          <ac:chgData name="Simon Date" userId="09c93a24-6ab5-496d-98a3-9ecc1ce3f90c" providerId="ADAL" clId="{6F24785C-756E-4C6D-AC74-A60940F8FB39}" dt="2024-03-26T17:53:15.340" v="298" actId="478"/>
          <ac:picMkLst>
            <pc:docMk/>
            <pc:sldMk cId="1981909512" sldId="314"/>
            <ac:picMk id="7" creationId="{839F036C-A908-D88B-93D2-2FC59D5D12AB}"/>
          </ac:picMkLst>
        </pc:picChg>
        <pc:picChg chg="add mod">
          <ac:chgData name="Simon Date" userId="09c93a24-6ab5-496d-98a3-9ecc1ce3f90c" providerId="ADAL" clId="{6F24785C-756E-4C6D-AC74-A60940F8FB39}" dt="2024-03-26T21:37:35.940" v="582" actId="1076"/>
          <ac:picMkLst>
            <pc:docMk/>
            <pc:sldMk cId="1981909512" sldId="314"/>
            <ac:picMk id="8" creationId="{D1FD8765-0E55-3858-B1C7-D13D193E5931}"/>
          </ac:picMkLst>
        </pc:picChg>
        <pc:cxnChg chg="add mod modVis">
          <ac:chgData name="Simon Date" userId="09c93a24-6ab5-496d-98a3-9ecc1ce3f90c" providerId="ADAL" clId="{6F24785C-756E-4C6D-AC74-A60940F8FB39}" dt="2024-05-22T19:59:27.677" v="18346"/>
          <ac:cxnSpMkLst>
            <pc:docMk/>
            <pc:sldMk cId="1981909512" sldId="314"/>
            <ac:cxnSpMk id="9" creationId="{9E7D0786-6020-8FE1-A8DC-7EE72F0C4722}"/>
          </ac:cxnSpMkLst>
        </pc:cxnChg>
      </pc:sldChg>
      <pc:sldChg chg="addSp modSp add mod ord">
        <pc:chgData name="Simon Date" userId="09c93a24-6ab5-496d-98a3-9ecc1ce3f90c" providerId="ADAL" clId="{6F24785C-756E-4C6D-AC74-A60940F8FB39}" dt="2024-05-22T19:59:27.653" v="18302"/>
        <pc:sldMkLst>
          <pc:docMk/>
          <pc:sldMk cId="1543956453" sldId="315"/>
        </pc:sldMkLst>
        <pc:spChg chg="mod">
          <ac:chgData name="Simon Date" userId="09c93a24-6ab5-496d-98a3-9ecc1ce3f90c" providerId="ADAL" clId="{6F24785C-756E-4C6D-AC74-A60940F8FB39}" dt="2024-05-16T17:35:54.107" v="16380" actId="20577"/>
          <ac:spMkLst>
            <pc:docMk/>
            <pc:sldMk cId="1543956453" sldId="315"/>
            <ac:spMk id="7" creationId="{C0147929-8D39-DAA9-C3C5-4829D9C31C27}"/>
          </ac:spMkLst>
        </pc:spChg>
        <pc:picChg chg="mod">
          <ac:chgData name="Simon Date" userId="09c93a24-6ab5-496d-98a3-9ecc1ce3f90c" providerId="ADAL" clId="{6F24785C-756E-4C6D-AC74-A60940F8FB39}" dt="2024-03-26T17:50:27.619" v="220" actId="1076"/>
          <ac:picMkLst>
            <pc:docMk/>
            <pc:sldMk cId="1543956453" sldId="315"/>
            <ac:picMk id="16" creationId="{3B939254-B599-6740-36C4-A89F7CBD5044}"/>
          </ac:picMkLst>
        </pc:picChg>
        <pc:cxnChg chg="add mod modVis">
          <ac:chgData name="Simon Date" userId="09c93a24-6ab5-496d-98a3-9ecc1ce3f90c" providerId="ADAL" clId="{6F24785C-756E-4C6D-AC74-A60940F8FB39}" dt="2024-05-22T19:59:27.653" v="18302"/>
          <ac:cxnSpMkLst>
            <pc:docMk/>
            <pc:sldMk cId="1543956453" sldId="315"/>
            <ac:cxnSpMk id="2" creationId="{C02AC9DE-B783-8BDE-D10C-0940ECEB168B}"/>
          </ac:cxnSpMkLst>
        </pc:cxnChg>
      </pc:sldChg>
      <pc:sldChg chg="addSp modSp add mod ord">
        <pc:chgData name="Simon Date" userId="09c93a24-6ab5-496d-98a3-9ecc1ce3f90c" providerId="ADAL" clId="{6F24785C-756E-4C6D-AC74-A60940F8FB39}" dt="2024-05-22T19:59:27.739" v="18459"/>
        <pc:sldMkLst>
          <pc:docMk/>
          <pc:sldMk cId="3043159888" sldId="316"/>
        </pc:sldMkLst>
        <pc:spChg chg="mod">
          <ac:chgData name="Simon Date" userId="09c93a24-6ab5-496d-98a3-9ecc1ce3f90c" providerId="ADAL" clId="{6F24785C-756E-4C6D-AC74-A60940F8FB39}" dt="2024-05-16T22:04:32.223" v="16841" actId="6549"/>
          <ac:spMkLst>
            <pc:docMk/>
            <pc:sldMk cId="3043159888" sldId="316"/>
            <ac:spMk id="7" creationId="{C0147929-8D39-DAA9-C3C5-4829D9C31C27}"/>
          </ac:spMkLst>
        </pc:spChg>
        <pc:cxnChg chg="add mod modVis">
          <ac:chgData name="Simon Date" userId="09c93a24-6ab5-496d-98a3-9ecc1ce3f90c" providerId="ADAL" clId="{6F24785C-756E-4C6D-AC74-A60940F8FB39}" dt="2024-05-22T19:59:27.739" v="18459"/>
          <ac:cxnSpMkLst>
            <pc:docMk/>
            <pc:sldMk cId="3043159888" sldId="316"/>
            <ac:cxnSpMk id="2" creationId="{7F1485E1-4D15-8279-4ACB-089AC9911663}"/>
          </ac:cxnSpMkLst>
        </pc:cxnChg>
      </pc:sldChg>
      <pc:sldChg chg="add del">
        <pc:chgData name="Simon Date" userId="09c93a24-6ab5-496d-98a3-9ecc1ce3f90c" providerId="ADAL" clId="{6F24785C-756E-4C6D-AC74-A60940F8FB39}" dt="2024-03-27T17:40:11.862" v="1651" actId="47"/>
        <pc:sldMkLst>
          <pc:docMk/>
          <pc:sldMk cId="2484400813" sldId="317"/>
        </pc:sldMkLst>
      </pc:sldChg>
      <pc:sldChg chg="modSp add del mod ord">
        <pc:chgData name="Simon Date" userId="09c93a24-6ab5-496d-98a3-9ecc1ce3f90c" providerId="ADAL" clId="{6F24785C-756E-4C6D-AC74-A60940F8FB39}" dt="2024-05-16T22:03:32.492" v="16830" actId="47"/>
        <pc:sldMkLst>
          <pc:docMk/>
          <pc:sldMk cId="2905099529" sldId="318"/>
        </pc:sldMkLst>
        <pc:spChg chg="mod">
          <ac:chgData name="Simon Date" userId="09c93a24-6ab5-496d-98a3-9ecc1ce3f90c" providerId="ADAL" clId="{6F24785C-756E-4C6D-AC74-A60940F8FB39}" dt="2024-05-16T16:51:52.703" v="15750" actId="255"/>
          <ac:spMkLst>
            <pc:docMk/>
            <pc:sldMk cId="2905099529" sldId="318"/>
            <ac:spMk id="7" creationId="{C0147929-8D39-DAA9-C3C5-4829D9C31C27}"/>
          </ac:spMkLst>
        </pc:spChg>
      </pc:sldChg>
      <pc:sldChg chg="add del">
        <pc:chgData name="Simon Date" userId="09c93a24-6ab5-496d-98a3-9ecc1ce3f90c" providerId="ADAL" clId="{6F24785C-756E-4C6D-AC74-A60940F8FB39}" dt="2024-03-27T17:42:12.606" v="1726" actId="47"/>
        <pc:sldMkLst>
          <pc:docMk/>
          <pc:sldMk cId="2922470209" sldId="319"/>
        </pc:sldMkLst>
      </pc:sldChg>
      <pc:sldChg chg="addSp modSp add mod">
        <pc:chgData name="Simon Date" userId="09c93a24-6ab5-496d-98a3-9ecc1ce3f90c" providerId="ADAL" clId="{6F24785C-756E-4C6D-AC74-A60940F8FB39}" dt="2024-05-22T19:59:28.016" v="18961"/>
        <pc:sldMkLst>
          <pc:docMk/>
          <pc:sldMk cId="4106107714" sldId="320"/>
        </pc:sldMkLst>
        <pc:spChg chg="mod">
          <ac:chgData name="Simon Date" userId="09c93a24-6ab5-496d-98a3-9ecc1ce3f90c" providerId="ADAL" clId="{6F24785C-756E-4C6D-AC74-A60940F8FB39}" dt="2024-05-16T22:20:42.653" v="17091" actId="20577"/>
          <ac:spMkLst>
            <pc:docMk/>
            <pc:sldMk cId="4106107714" sldId="320"/>
            <ac:spMk id="7" creationId="{C0147929-8D39-DAA9-C3C5-4829D9C31C27}"/>
          </ac:spMkLst>
        </pc:spChg>
        <pc:cxnChg chg="add mod modVis">
          <ac:chgData name="Simon Date" userId="09c93a24-6ab5-496d-98a3-9ecc1ce3f90c" providerId="ADAL" clId="{6F24785C-756E-4C6D-AC74-A60940F8FB39}" dt="2024-05-22T19:59:28.016" v="18961"/>
          <ac:cxnSpMkLst>
            <pc:docMk/>
            <pc:sldMk cId="4106107714" sldId="320"/>
            <ac:cxnSpMk id="2" creationId="{71CAB70E-BE06-47FC-6B63-4B3F112D5A34}"/>
          </ac:cxnSpMkLst>
        </pc:cxnChg>
      </pc:sldChg>
      <pc:sldChg chg="add del">
        <pc:chgData name="Simon Date" userId="09c93a24-6ab5-496d-98a3-9ecc1ce3f90c" providerId="ADAL" clId="{6F24785C-756E-4C6D-AC74-A60940F8FB39}" dt="2024-03-27T17:53:34.495" v="1835" actId="47"/>
        <pc:sldMkLst>
          <pc:docMk/>
          <pc:sldMk cId="1688269016" sldId="321"/>
        </pc:sldMkLst>
      </pc:sldChg>
      <pc:sldChg chg="addSp modSp add mod">
        <pc:chgData name="Simon Date" userId="09c93a24-6ab5-496d-98a3-9ecc1ce3f90c" providerId="ADAL" clId="{6F24785C-756E-4C6D-AC74-A60940F8FB39}" dt="2024-05-22T19:59:28.111" v="19099"/>
        <pc:sldMkLst>
          <pc:docMk/>
          <pc:sldMk cId="2083705644" sldId="322"/>
        </pc:sldMkLst>
        <pc:spChg chg="mod">
          <ac:chgData name="Simon Date" userId="09c93a24-6ab5-496d-98a3-9ecc1ce3f90c" providerId="ADAL" clId="{6F24785C-756E-4C6D-AC74-A60940F8FB39}" dt="2024-05-16T22:23:48.599" v="17124" actId="20577"/>
          <ac:spMkLst>
            <pc:docMk/>
            <pc:sldMk cId="2083705644" sldId="322"/>
            <ac:spMk id="7" creationId="{C0147929-8D39-DAA9-C3C5-4829D9C31C27}"/>
          </ac:spMkLst>
        </pc:spChg>
        <pc:cxnChg chg="add mod modVis">
          <ac:chgData name="Simon Date" userId="09c93a24-6ab5-496d-98a3-9ecc1ce3f90c" providerId="ADAL" clId="{6F24785C-756E-4C6D-AC74-A60940F8FB39}" dt="2024-05-22T19:59:28.111" v="19099"/>
          <ac:cxnSpMkLst>
            <pc:docMk/>
            <pc:sldMk cId="2083705644" sldId="322"/>
            <ac:cxnSpMk id="2" creationId="{314720BE-A050-1F7E-7E9D-CCDE894526C5}"/>
          </ac:cxnSpMkLst>
        </pc:cxnChg>
      </pc:sldChg>
      <pc:sldChg chg="add del">
        <pc:chgData name="Simon Date" userId="09c93a24-6ab5-496d-98a3-9ecc1ce3f90c" providerId="ADAL" clId="{6F24785C-756E-4C6D-AC74-A60940F8FB39}" dt="2024-03-27T18:27:34.998" v="1971" actId="47"/>
        <pc:sldMkLst>
          <pc:docMk/>
          <pc:sldMk cId="4099858836" sldId="323"/>
        </pc:sldMkLst>
      </pc:sldChg>
      <pc:sldChg chg="addSp modSp add mod">
        <pc:chgData name="Simon Date" userId="09c93a24-6ab5-496d-98a3-9ecc1ce3f90c" providerId="ADAL" clId="{6F24785C-756E-4C6D-AC74-A60940F8FB39}" dt="2024-05-22T19:59:28.175" v="19237"/>
        <pc:sldMkLst>
          <pc:docMk/>
          <pc:sldMk cId="510589610" sldId="324"/>
        </pc:sldMkLst>
        <pc:spChg chg="mod">
          <ac:chgData name="Simon Date" userId="09c93a24-6ab5-496d-98a3-9ecc1ce3f90c" providerId="ADAL" clId="{6F24785C-756E-4C6D-AC74-A60940F8FB39}" dt="2024-03-28T02:15:20.312" v="7954" actId="20577"/>
          <ac:spMkLst>
            <pc:docMk/>
            <pc:sldMk cId="510589610" sldId="324"/>
            <ac:spMk id="7" creationId="{C0147929-8D39-DAA9-C3C5-4829D9C31C27}"/>
          </ac:spMkLst>
        </pc:spChg>
        <pc:cxnChg chg="add mod modVis">
          <ac:chgData name="Simon Date" userId="09c93a24-6ab5-496d-98a3-9ecc1ce3f90c" providerId="ADAL" clId="{6F24785C-756E-4C6D-AC74-A60940F8FB39}" dt="2024-05-22T19:59:28.175" v="19237"/>
          <ac:cxnSpMkLst>
            <pc:docMk/>
            <pc:sldMk cId="510589610" sldId="324"/>
            <ac:cxnSpMk id="2" creationId="{B2419100-BE87-F3AD-B0B4-2F09EC9DEAE1}"/>
          </ac:cxnSpMkLst>
        </pc:cxnChg>
      </pc:sldChg>
      <pc:sldChg chg="addSp delSp modSp add mod">
        <pc:chgData name="Simon Date" userId="09c93a24-6ab5-496d-98a3-9ecc1ce3f90c" providerId="ADAL" clId="{6F24785C-756E-4C6D-AC74-A60940F8FB39}" dt="2024-05-22T19:59:28.207" v="19262"/>
        <pc:sldMkLst>
          <pc:docMk/>
          <pc:sldMk cId="1312353955" sldId="325"/>
        </pc:sldMkLst>
        <pc:spChg chg="mod">
          <ac:chgData name="Simon Date" userId="09c93a24-6ab5-496d-98a3-9ecc1ce3f90c" providerId="ADAL" clId="{6F24785C-756E-4C6D-AC74-A60940F8FB39}" dt="2024-03-27T18:32:53.414" v="2073" actId="20577"/>
          <ac:spMkLst>
            <pc:docMk/>
            <pc:sldMk cId="1312353955" sldId="325"/>
            <ac:spMk id="2" creationId="{D0A0BA3D-9921-C7FC-BC8D-5FC0FFA61E80}"/>
          </ac:spMkLst>
        </pc:spChg>
        <pc:spChg chg="add mod">
          <ac:chgData name="Simon Date" userId="09c93a24-6ab5-496d-98a3-9ecc1ce3f90c" providerId="ADAL" clId="{6F24785C-756E-4C6D-AC74-A60940F8FB39}" dt="2024-05-16T17:14:29.466" v="15963" actId="20577"/>
          <ac:spMkLst>
            <pc:docMk/>
            <pc:sldMk cId="1312353955" sldId="325"/>
            <ac:spMk id="3" creationId="{DF9F0853-10F6-3052-5D84-DF42F4D2ED08}"/>
          </ac:spMkLst>
        </pc:spChg>
        <pc:spChg chg="mod">
          <ac:chgData name="Simon Date" userId="09c93a24-6ab5-496d-98a3-9ecc1ce3f90c" providerId="ADAL" clId="{6F24785C-756E-4C6D-AC74-A60940F8FB39}" dt="2024-03-27T18:40:39.859" v="2282" actId="20577"/>
          <ac:spMkLst>
            <pc:docMk/>
            <pc:sldMk cId="1312353955" sldId="325"/>
            <ac:spMk id="4" creationId="{1399A34E-6529-A0C2-1EEE-44E5D83178AC}"/>
          </ac:spMkLst>
        </pc:spChg>
        <pc:spChg chg="mod">
          <ac:chgData name="Simon Date" userId="09c93a24-6ab5-496d-98a3-9ecc1ce3f90c" providerId="ADAL" clId="{6F24785C-756E-4C6D-AC74-A60940F8FB39}" dt="2024-05-22T19:32:53.706" v="17824" actId="20577"/>
          <ac:spMkLst>
            <pc:docMk/>
            <pc:sldMk cId="1312353955" sldId="325"/>
            <ac:spMk id="5" creationId="{1F4B294B-3C01-ED06-AA96-7FF46F3D2A94}"/>
          </ac:spMkLst>
        </pc:spChg>
        <pc:spChg chg="add del mod">
          <ac:chgData name="Simon Date" userId="09c93a24-6ab5-496d-98a3-9ecc1ce3f90c" providerId="ADAL" clId="{6F24785C-756E-4C6D-AC74-A60940F8FB39}" dt="2024-05-22T19:59:28.192" v="19240"/>
          <ac:spMkLst>
            <pc:docMk/>
            <pc:sldMk cId="1312353955" sldId="325"/>
            <ac:spMk id="7" creationId="{BD58D3B0-CBB7-8F43-0C92-FB7AF2AB77B2}"/>
          </ac:spMkLst>
        </pc:spChg>
        <pc:spChg chg="add del mod">
          <ac:chgData name="Simon Date" userId="09c93a24-6ab5-496d-98a3-9ecc1ce3f90c" providerId="ADAL" clId="{6F24785C-756E-4C6D-AC74-A60940F8FB39}" dt="2024-05-22T19:59:28.192" v="19243"/>
          <ac:spMkLst>
            <pc:docMk/>
            <pc:sldMk cId="1312353955" sldId="325"/>
            <ac:spMk id="9" creationId="{9B7A34F5-5F78-8267-453E-4218794FCA28}"/>
          </ac:spMkLst>
        </pc:spChg>
        <pc:cxnChg chg="add mod modVis">
          <ac:chgData name="Simon Date" userId="09c93a24-6ab5-496d-98a3-9ecc1ce3f90c" providerId="ADAL" clId="{6F24785C-756E-4C6D-AC74-A60940F8FB39}" dt="2024-05-22T19:59:28.207" v="19262"/>
          <ac:cxnSpMkLst>
            <pc:docMk/>
            <pc:sldMk cId="1312353955" sldId="325"/>
            <ac:cxnSpMk id="10" creationId="{7B17A209-6FD4-7BA8-B097-3C93647348B1}"/>
          </ac:cxnSpMkLst>
        </pc:cxnChg>
      </pc:sldChg>
      <pc:sldChg chg="addSp modSp add mod">
        <pc:chgData name="Simon Date" userId="09c93a24-6ab5-496d-98a3-9ecc1ce3f90c" providerId="ADAL" clId="{6F24785C-756E-4C6D-AC74-A60940F8FB39}" dt="2024-05-22T19:59:28.315" v="19444"/>
        <pc:sldMkLst>
          <pc:docMk/>
          <pc:sldMk cId="3246696431" sldId="326"/>
        </pc:sldMkLst>
        <pc:spChg chg="mod">
          <ac:chgData name="Simon Date" userId="09c93a24-6ab5-496d-98a3-9ecc1ce3f90c" providerId="ADAL" clId="{6F24785C-756E-4C6D-AC74-A60940F8FB39}" dt="2024-05-16T17:37:40.937" v="16401" actId="255"/>
          <ac:spMkLst>
            <pc:docMk/>
            <pc:sldMk cId="3246696431" sldId="326"/>
            <ac:spMk id="7" creationId="{C0147929-8D39-DAA9-C3C5-4829D9C31C27}"/>
          </ac:spMkLst>
        </pc:spChg>
        <pc:cxnChg chg="add mod modVis">
          <ac:chgData name="Simon Date" userId="09c93a24-6ab5-496d-98a3-9ecc1ce3f90c" providerId="ADAL" clId="{6F24785C-756E-4C6D-AC74-A60940F8FB39}" dt="2024-05-22T19:59:28.315" v="19444"/>
          <ac:cxnSpMkLst>
            <pc:docMk/>
            <pc:sldMk cId="3246696431" sldId="326"/>
            <ac:cxnSpMk id="2" creationId="{69C4424F-92D8-71D0-5244-41A2D953FC88}"/>
          </ac:cxnSpMkLst>
        </pc:cxnChg>
      </pc:sldChg>
      <pc:sldChg chg="add del">
        <pc:chgData name="Simon Date" userId="09c93a24-6ab5-496d-98a3-9ecc1ce3f90c" providerId="ADAL" clId="{6F24785C-756E-4C6D-AC74-A60940F8FB39}" dt="2024-03-27T18:46:45.859" v="2437" actId="47"/>
        <pc:sldMkLst>
          <pc:docMk/>
          <pc:sldMk cId="3263935808" sldId="327"/>
        </pc:sldMkLst>
      </pc:sldChg>
      <pc:sldChg chg="addSp modSp add mod">
        <pc:chgData name="Simon Date" userId="09c93a24-6ab5-496d-98a3-9ecc1ce3f90c" providerId="ADAL" clId="{6F24785C-756E-4C6D-AC74-A60940F8FB39}" dt="2024-05-22T19:59:28.377" v="19532"/>
        <pc:sldMkLst>
          <pc:docMk/>
          <pc:sldMk cId="146830100" sldId="328"/>
        </pc:sldMkLst>
        <pc:spChg chg="mod">
          <ac:chgData name="Simon Date" userId="09c93a24-6ab5-496d-98a3-9ecc1ce3f90c" providerId="ADAL" clId="{6F24785C-756E-4C6D-AC74-A60940F8FB39}" dt="2024-05-16T22:36:00.755" v="17350" actId="20577"/>
          <ac:spMkLst>
            <pc:docMk/>
            <pc:sldMk cId="146830100" sldId="328"/>
            <ac:spMk id="7" creationId="{C0147929-8D39-DAA9-C3C5-4829D9C31C27}"/>
          </ac:spMkLst>
        </pc:spChg>
        <pc:cxnChg chg="add mod modVis">
          <ac:chgData name="Simon Date" userId="09c93a24-6ab5-496d-98a3-9ecc1ce3f90c" providerId="ADAL" clId="{6F24785C-756E-4C6D-AC74-A60940F8FB39}" dt="2024-05-22T19:59:28.377" v="19532"/>
          <ac:cxnSpMkLst>
            <pc:docMk/>
            <pc:sldMk cId="146830100" sldId="328"/>
            <ac:cxnSpMk id="2" creationId="{DD20B150-F13D-BE4A-BCF3-DB2BBFAF3E03}"/>
          </ac:cxnSpMkLst>
        </pc:cxnChg>
      </pc:sldChg>
      <pc:sldChg chg="add del">
        <pc:chgData name="Simon Date" userId="09c93a24-6ab5-496d-98a3-9ecc1ce3f90c" providerId="ADAL" clId="{6F24785C-756E-4C6D-AC74-A60940F8FB39}" dt="2024-03-27T18:53:59.326" v="2694" actId="47"/>
        <pc:sldMkLst>
          <pc:docMk/>
          <pc:sldMk cId="1135747916" sldId="329"/>
        </pc:sldMkLst>
      </pc:sldChg>
      <pc:sldChg chg="addSp modSp add mod">
        <pc:chgData name="Simon Date" userId="09c93a24-6ab5-496d-98a3-9ecc1ce3f90c" providerId="ADAL" clId="{6F24785C-756E-4C6D-AC74-A60940F8FB39}" dt="2024-05-22T19:59:28.487" v="19670"/>
        <pc:sldMkLst>
          <pc:docMk/>
          <pc:sldMk cId="3465015138" sldId="330"/>
        </pc:sldMkLst>
        <pc:spChg chg="mod">
          <ac:chgData name="Simon Date" userId="09c93a24-6ab5-496d-98a3-9ecc1ce3f90c" providerId="ADAL" clId="{6F24785C-756E-4C6D-AC74-A60940F8FB39}" dt="2024-05-16T22:39:15.269" v="17450" actId="20577"/>
          <ac:spMkLst>
            <pc:docMk/>
            <pc:sldMk cId="3465015138" sldId="330"/>
            <ac:spMk id="7" creationId="{C0147929-8D39-DAA9-C3C5-4829D9C31C27}"/>
          </ac:spMkLst>
        </pc:spChg>
        <pc:cxnChg chg="add mod modVis">
          <ac:chgData name="Simon Date" userId="09c93a24-6ab5-496d-98a3-9ecc1ce3f90c" providerId="ADAL" clId="{6F24785C-756E-4C6D-AC74-A60940F8FB39}" dt="2024-05-22T19:59:28.487" v="19670"/>
          <ac:cxnSpMkLst>
            <pc:docMk/>
            <pc:sldMk cId="3465015138" sldId="330"/>
            <ac:cxnSpMk id="2" creationId="{E2A57541-3D5E-C401-5BE6-397482F65FB4}"/>
          </ac:cxnSpMkLst>
        </pc:cxnChg>
      </pc:sldChg>
      <pc:sldChg chg="add del">
        <pc:chgData name="Simon Date" userId="09c93a24-6ab5-496d-98a3-9ecc1ce3f90c" providerId="ADAL" clId="{6F24785C-756E-4C6D-AC74-A60940F8FB39}" dt="2024-03-27T18:57:16.831" v="2734" actId="47"/>
        <pc:sldMkLst>
          <pc:docMk/>
          <pc:sldMk cId="902519440" sldId="331"/>
        </pc:sldMkLst>
      </pc:sldChg>
      <pc:sldChg chg="addSp modSp add mod">
        <pc:chgData name="Simon Date" userId="09c93a24-6ab5-496d-98a3-9ecc1ce3f90c" providerId="ADAL" clId="{6F24785C-756E-4C6D-AC74-A60940F8FB39}" dt="2024-05-22T19:59:28.565" v="19808"/>
        <pc:sldMkLst>
          <pc:docMk/>
          <pc:sldMk cId="3029838085" sldId="332"/>
        </pc:sldMkLst>
        <pc:spChg chg="mod">
          <ac:chgData name="Simon Date" userId="09c93a24-6ab5-496d-98a3-9ecc1ce3f90c" providerId="ADAL" clId="{6F24785C-756E-4C6D-AC74-A60940F8FB39}" dt="2024-05-16T21:39:07.342" v="16502" actId="20577"/>
          <ac:spMkLst>
            <pc:docMk/>
            <pc:sldMk cId="3029838085" sldId="332"/>
            <ac:spMk id="7" creationId="{C0147929-8D39-DAA9-C3C5-4829D9C31C27}"/>
          </ac:spMkLst>
        </pc:spChg>
        <pc:cxnChg chg="add mod modVis">
          <ac:chgData name="Simon Date" userId="09c93a24-6ab5-496d-98a3-9ecc1ce3f90c" providerId="ADAL" clId="{6F24785C-756E-4C6D-AC74-A60940F8FB39}" dt="2024-05-22T19:59:28.565" v="19808"/>
          <ac:cxnSpMkLst>
            <pc:docMk/>
            <pc:sldMk cId="3029838085" sldId="332"/>
            <ac:cxnSpMk id="2" creationId="{DF01413E-A7D8-5089-6244-7B98C0313241}"/>
          </ac:cxnSpMkLst>
        </pc:cxnChg>
      </pc:sldChg>
      <pc:sldChg chg="modSp add del mod">
        <pc:chgData name="Simon Date" userId="09c93a24-6ab5-496d-98a3-9ecc1ce3f90c" providerId="ADAL" clId="{6F24785C-756E-4C6D-AC74-A60940F8FB39}" dt="2024-03-27T19:06:29.460" v="2889" actId="47"/>
        <pc:sldMkLst>
          <pc:docMk/>
          <pc:sldMk cId="3559719511" sldId="333"/>
        </pc:sldMkLst>
        <pc:spChg chg="mod">
          <ac:chgData name="Simon Date" userId="09c93a24-6ab5-496d-98a3-9ecc1ce3f90c" providerId="ADAL" clId="{6F24785C-756E-4C6D-AC74-A60940F8FB39}" dt="2024-03-27T19:06:14.134" v="2887" actId="20577"/>
          <ac:spMkLst>
            <pc:docMk/>
            <pc:sldMk cId="3559719511" sldId="333"/>
            <ac:spMk id="2" creationId="{D0A0BA3D-9921-C7FC-BC8D-5FC0FFA61E80}"/>
          </ac:spMkLst>
        </pc:spChg>
      </pc:sldChg>
      <pc:sldChg chg="modSp add del mod">
        <pc:chgData name="Simon Date" userId="09c93a24-6ab5-496d-98a3-9ecc1ce3f90c" providerId="ADAL" clId="{6F24785C-756E-4C6D-AC74-A60940F8FB39}" dt="2024-05-16T17:38:26.050" v="16403" actId="47"/>
        <pc:sldMkLst>
          <pc:docMk/>
          <pc:sldMk cId="643053014" sldId="334"/>
        </pc:sldMkLst>
        <pc:spChg chg="mod">
          <ac:chgData name="Simon Date" userId="09c93a24-6ab5-496d-98a3-9ecc1ce3f90c" providerId="ADAL" clId="{6F24785C-756E-4C6D-AC74-A60940F8FB39}" dt="2024-03-28T02:05:50.276" v="7893" actId="20577"/>
          <ac:spMkLst>
            <pc:docMk/>
            <pc:sldMk cId="643053014" sldId="334"/>
            <ac:spMk id="7" creationId="{C0147929-8D39-DAA9-C3C5-4829D9C31C27}"/>
          </ac:spMkLst>
        </pc:spChg>
      </pc:sldChg>
      <pc:sldChg chg="add del">
        <pc:chgData name="Simon Date" userId="09c93a24-6ab5-496d-98a3-9ecc1ce3f90c" providerId="ADAL" clId="{6F24785C-756E-4C6D-AC74-A60940F8FB39}" dt="2024-03-27T19:09:40.236" v="3104" actId="47"/>
        <pc:sldMkLst>
          <pc:docMk/>
          <pc:sldMk cId="2691375741" sldId="335"/>
        </pc:sldMkLst>
      </pc:sldChg>
      <pc:sldChg chg="modSp add del mod">
        <pc:chgData name="Simon Date" userId="09c93a24-6ab5-496d-98a3-9ecc1ce3f90c" providerId="ADAL" clId="{6F24785C-756E-4C6D-AC74-A60940F8FB39}" dt="2024-05-16T17:38:45.443" v="16405" actId="47"/>
        <pc:sldMkLst>
          <pc:docMk/>
          <pc:sldMk cId="2898859142" sldId="336"/>
        </pc:sldMkLst>
        <pc:spChg chg="mod">
          <ac:chgData name="Simon Date" userId="09c93a24-6ab5-496d-98a3-9ecc1ce3f90c" providerId="ADAL" clId="{6F24785C-756E-4C6D-AC74-A60940F8FB39}" dt="2024-03-28T02:06:06.821" v="7904" actId="20577"/>
          <ac:spMkLst>
            <pc:docMk/>
            <pc:sldMk cId="2898859142" sldId="336"/>
            <ac:spMk id="7" creationId="{C0147929-8D39-DAA9-C3C5-4829D9C31C27}"/>
          </ac:spMkLst>
        </pc:spChg>
      </pc:sldChg>
      <pc:sldChg chg="add del">
        <pc:chgData name="Simon Date" userId="09c93a24-6ab5-496d-98a3-9ecc1ce3f90c" providerId="ADAL" clId="{6F24785C-756E-4C6D-AC74-A60940F8FB39}" dt="2024-03-27T19:16:39.965" v="3489" actId="47"/>
        <pc:sldMkLst>
          <pc:docMk/>
          <pc:sldMk cId="586160138" sldId="337"/>
        </pc:sldMkLst>
      </pc:sldChg>
      <pc:sldChg chg="addSp modSp add mod">
        <pc:chgData name="Simon Date" userId="09c93a24-6ab5-496d-98a3-9ecc1ce3f90c" providerId="ADAL" clId="{6F24785C-756E-4C6D-AC74-A60940F8FB39}" dt="2024-05-22T19:59:28.618" v="19877"/>
        <pc:sldMkLst>
          <pc:docMk/>
          <pc:sldMk cId="3635036305" sldId="338"/>
        </pc:sldMkLst>
        <pc:spChg chg="mod">
          <ac:chgData name="Simon Date" userId="09c93a24-6ab5-496d-98a3-9ecc1ce3f90c" providerId="ADAL" clId="{6F24785C-756E-4C6D-AC74-A60940F8FB39}" dt="2024-03-28T00:20:41.751" v="3687" actId="6549"/>
          <ac:spMkLst>
            <pc:docMk/>
            <pc:sldMk cId="3635036305" sldId="338"/>
            <ac:spMk id="7" creationId="{C0147929-8D39-DAA9-C3C5-4829D9C31C27}"/>
          </ac:spMkLst>
        </pc:spChg>
        <pc:picChg chg="mod">
          <ac:chgData name="Simon Date" userId="09c93a24-6ab5-496d-98a3-9ecc1ce3f90c" providerId="ADAL" clId="{6F24785C-756E-4C6D-AC74-A60940F8FB39}" dt="2024-03-28T00:20:39.342" v="3686" actId="1076"/>
          <ac:picMkLst>
            <pc:docMk/>
            <pc:sldMk cId="3635036305" sldId="338"/>
            <ac:picMk id="9" creationId="{E33E5243-A28B-CE4B-F6D0-77F33710012F}"/>
          </ac:picMkLst>
        </pc:picChg>
        <pc:cxnChg chg="add mod modVis">
          <ac:chgData name="Simon Date" userId="09c93a24-6ab5-496d-98a3-9ecc1ce3f90c" providerId="ADAL" clId="{6F24785C-756E-4C6D-AC74-A60940F8FB39}" dt="2024-05-22T19:59:28.618" v="19877"/>
          <ac:cxnSpMkLst>
            <pc:docMk/>
            <pc:sldMk cId="3635036305" sldId="338"/>
            <ac:cxnSpMk id="2" creationId="{AFAB0936-A6BD-0FFB-2F4F-D97D51AA20EC}"/>
          </ac:cxnSpMkLst>
        </pc:cxnChg>
      </pc:sldChg>
      <pc:sldChg chg="addSp delSp modSp add mod">
        <pc:chgData name="Simon Date" userId="09c93a24-6ab5-496d-98a3-9ecc1ce3f90c" providerId="ADAL" clId="{6F24785C-756E-4C6D-AC74-A60940F8FB39}" dt="2024-05-22T19:59:28.628" v="19899"/>
        <pc:sldMkLst>
          <pc:docMk/>
          <pc:sldMk cId="3142291811" sldId="339"/>
        </pc:sldMkLst>
        <pc:spChg chg="mod">
          <ac:chgData name="Simon Date" userId="09c93a24-6ab5-496d-98a3-9ecc1ce3f90c" providerId="ADAL" clId="{6F24785C-756E-4C6D-AC74-A60940F8FB39}" dt="2024-03-28T00:20:48.343" v="3691" actId="20577"/>
          <ac:spMkLst>
            <pc:docMk/>
            <pc:sldMk cId="3142291811" sldId="339"/>
            <ac:spMk id="2" creationId="{D0A0BA3D-9921-C7FC-BC8D-5FC0FFA61E80}"/>
          </ac:spMkLst>
        </pc:spChg>
        <pc:spChg chg="add del mod">
          <ac:chgData name="Simon Date" userId="09c93a24-6ab5-496d-98a3-9ecc1ce3f90c" providerId="ADAL" clId="{6F24785C-756E-4C6D-AC74-A60940F8FB39}" dt="2024-05-22T19:59:28.618" v="19880"/>
          <ac:spMkLst>
            <pc:docMk/>
            <pc:sldMk cId="3142291811" sldId="339"/>
            <ac:spMk id="3" creationId="{4F0806F8-B184-766A-3B87-758D0B05F01C}"/>
          </ac:spMkLst>
        </pc:spChg>
        <pc:spChg chg="del mod">
          <ac:chgData name="Simon Date" userId="09c93a24-6ab5-496d-98a3-9ecc1ce3f90c" providerId="ADAL" clId="{6F24785C-756E-4C6D-AC74-A60940F8FB39}" dt="2024-03-27T20:45:04.162" v="3556" actId="478"/>
          <ac:spMkLst>
            <pc:docMk/>
            <pc:sldMk cId="3142291811" sldId="339"/>
            <ac:spMk id="4" creationId="{1399A34E-6529-A0C2-1EEE-44E5D83178AC}"/>
          </ac:spMkLst>
        </pc:spChg>
        <pc:spChg chg="del mod">
          <ac:chgData name="Simon Date" userId="09c93a24-6ab5-496d-98a3-9ecc1ce3f90c" providerId="ADAL" clId="{6F24785C-756E-4C6D-AC74-A60940F8FB39}" dt="2024-03-27T20:45:08.800" v="3558" actId="478"/>
          <ac:spMkLst>
            <pc:docMk/>
            <pc:sldMk cId="3142291811" sldId="339"/>
            <ac:spMk id="5" creationId="{1F4B294B-3C01-ED06-AA96-7FF46F3D2A94}"/>
          </ac:spMkLst>
        </pc:spChg>
        <pc:spChg chg="add del mod">
          <ac:chgData name="Simon Date" userId="09c93a24-6ab5-496d-98a3-9ecc1ce3f90c" providerId="ADAL" clId="{6F24785C-756E-4C6D-AC74-A60940F8FB39}" dt="2024-03-27T20:45:06.778" v="3557" actId="478"/>
          <ac:spMkLst>
            <pc:docMk/>
            <pc:sldMk cId="3142291811" sldId="339"/>
            <ac:spMk id="7" creationId="{FC134AF1-6208-BE2F-4B28-DCE999C829E5}"/>
          </ac:spMkLst>
        </pc:spChg>
        <pc:spChg chg="add del mod">
          <ac:chgData name="Simon Date" userId="09c93a24-6ab5-496d-98a3-9ecc1ce3f90c" providerId="ADAL" clId="{6F24785C-756E-4C6D-AC74-A60940F8FB39}" dt="2024-03-27T20:45:10.606" v="3559" actId="478"/>
          <ac:spMkLst>
            <pc:docMk/>
            <pc:sldMk cId="3142291811" sldId="339"/>
            <ac:spMk id="10" creationId="{2CD164D1-199D-3DE3-920B-9BD746E6F934}"/>
          </ac:spMkLst>
        </pc:spChg>
        <pc:spChg chg="add mod">
          <ac:chgData name="Simon Date" userId="09c93a24-6ab5-496d-98a3-9ecc1ce3f90c" providerId="ADAL" clId="{6F24785C-756E-4C6D-AC74-A60940F8FB39}" dt="2024-05-16T17:17:33.701" v="16076" actId="20577"/>
          <ac:spMkLst>
            <pc:docMk/>
            <pc:sldMk cId="3142291811" sldId="339"/>
            <ac:spMk id="11" creationId="{BAFC62AA-E86F-6BF5-FC17-77993574F3A5}"/>
          </ac:spMkLst>
        </pc:spChg>
        <pc:spChg chg="add mod">
          <ac:chgData name="Simon Date" userId="09c93a24-6ab5-496d-98a3-9ecc1ce3f90c" providerId="ADAL" clId="{6F24785C-756E-4C6D-AC74-A60940F8FB39}" dt="2024-05-16T17:16:50.582" v="16062" actId="20577"/>
          <ac:spMkLst>
            <pc:docMk/>
            <pc:sldMk cId="3142291811" sldId="339"/>
            <ac:spMk id="12" creationId="{8200D2D2-E92A-C825-2434-3CEFFB55CEAC}"/>
          </ac:spMkLst>
        </pc:spChg>
        <pc:spChg chg="add mod">
          <ac:chgData name="Simon Date" userId="09c93a24-6ab5-496d-98a3-9ecc1ce3f90c" providerId="ADAL" clId="{6F24785C-756E-4C6D-AC74-A60940F8FB39}" dt="2024-03-27T22:34:39.995" v="3628" actId="1076"/>
          <ac:spMkLst>
            <pc:docMk/>
            <pc:sldMk cId="3142291811" sldId="339"/>
            <ac:spMk id="13" creationId="{C3F9E879-7E4C-B61A-4F68-8CBD6B4D05B0}"/>
          </ac:spMkLst>
        </pc:spChg>
        <pc:cxnChg chg="add mod modVis">
          <ac:chgData name="Simon Date" userId="09c93a24-6ab5-496d-98a3-9ecc1ce3f90c" providerId="ADAL" clId="{6F24785C-756E-4C6D-AC74-A60940F8FB39}" dt="2024-05-22T19:59:28.628" v="19899"/>
          <ac:cxnSpMkLst>
            <pc:docMk/>
            <pc:sldMk cId="3142291811" sldId="339"/>
            <ac:cxnSpMk id="4" creationId="{1635FA7D-C051-1A40-6D5A-8BCC02291619}"/>
          </ac:cxnSpMkLst>
        </pc:cxnChg>
      </pc:sldChg>
      <pc:sldChg chg="modSp add del mod">
        <pc:chgData name="Simon Date" userId="09c93a24-6ab5-496d-98a3-9ecc1ce3f90c" providerId="ADAL" clId="{6F24785C-756E-4C6D-AC74-A60940F8FB39}" dt="2024-03-28T00:20:24.169" v="3667" actId="47"/>
        <pc:sldMkLst>
          <pc:docMk/>
          <pc:sldMk cId="2283028456" sldId="340"/>
        </pc:sldMkLst>
        <pc:spChg chg="mod">
          <ac:chgData name="Simon Date" userId="09c93a24-6ab5-496d-98a3-9ecc1ce3f90c" providerId="ADAL" clId="{6F24785C-756E-4C6D-AC74-A60940F8FB39}" dt="2024-03-26T21:33:44.160" v="484" actId="20577"/>
          <ac:spMkLst>
            <pc:docMk/>
            <pc:sldMk cId="2283028456" sldId="340"/>
            <ac:spMk id="7" creationId="{C0147929-8D39-DAA9-C3C5-4829D9C31C27}"/>
          </ac:spMkLst>
        </pc:spChg>
      </pc:sldChg>
      <pc:sldChg chg="add del">
        <pc:chgData name="Simon Date" userId="09c93a24-6ab5-496d-98a3-9ecc1ce3f90c" providerId="ADAL" clId="{6F24785C-756E-4C6D-AC74-A60940F8FB39}" dt="2024-03-28T00:20:24.169" v="3667" actId="47"/>
        <pc:sldMkLst>
          <pc:docMk/>
          <pc:sldMk cId="1202772170" sldId="341"/>
        </pc:sldMkLst>
      </pc:sldChg>
      <pc:sldChg chg="addSp modSp add mod">
        <pc:chgData name="Simon Date" userId="09c93a24-6ab5-496d-98a3-9ecc1ce3f90c" providerId="ADAL" clId="{6F24785C-756E-4C6D-AC74-A60940F8FB39}" dt="2024-05-22T19:59:28.669" v="19962"/>
        <pc:sldMkLst>
          <pc:docMk/>
          <pc:sldMk cId="3397728913" sldId="342"/>
        </pc:sldMkLst>
        <pc:spChg chg="mod">
          <ac:chgData name="Simon Date" userId="09c93a24-6ab5-496d-98a3-9ecc1ce3f90c" providerId="ADAL" clId="{6F24785C-756E-4C6D-AC74-A60940F8FB39}" dt="2024-03-26T21:34:16.764" v="505" actId="20577"/>
          <ac:spMkLst>
            <pc:docMk/>
            <pc:sldMk cId="3397728913" sldId="342"/>
            <ac:spMk id="7" creationId="{C0147929-8D39-DAA9-C3C5-4829D9C31C27}"/>
          </ac:spMkLst>
        </pc:spChg>
        <pc:cxnChg chg="add mod modVis">
          <ac:chgData name="Simon Date" userId="09c93a24-6ab5-496d-98a3-9ecc1ce3f90c" providerId="ADAL" clId="{6F24785C-756E-4C6D-AC74-A60940F8FB39}" dt="2024-05-22T19:59:28.669" v="19962"/>
          <ac:cxnSpMkLst>
            <pc:docMk/>
            <pc:sldMk cId="3397728913" sldId="342"/>
            <ac:cxnSpMk id="2" creationId="{A01452CB-BA61-004C-FE06-9F2ED9214BC1}"/>
          </ac:cxnSpMkLst>
        </pc:cxnChg>
      </pc:sldChg>
      <pc:sldChg chg="add del">
        <pc:chgData name="Simon Date" userId="09c93a24-6ab5-496d-98a3-9ecc1ce3f90c" providerId="ADAL" clId="{6F24785C-756E-4C6D-AC74-A60940F8FB39}" dt="2024-03-28T00:41:37.904" v="4293" actId="47"/>
        <pc:sldMkLst>
          <pc:docMk/>
          <pc:sldMk cId="56283847" sldId="343"/>
        </pc:sldMkLst>
      </pc:sldChg>
      <pc:sldChg chg="addSp modSp add mod">
        <pc:chgData name="Simon Date" userId="09c93a24-6ab5-496d-98a3-9ecc1ce3f90c" providerId="ADAL" clId="{6F24785C-756E-4C6D-AC74-A60940F8FB39}" dt="2024-05-22T19:59:28.707" v="20044"/>
        <pc:sldMkLst>
          <pc:docMk/>
          <pc:sldMk cId="548882401" sldId="344"/>
        </pc:sldMkLst>
        <pc:spChg chg="mod">
          <ac:chgData name="Simon Date" userId="09c93a24-6ab5-496d-98a3-9ecc1ce3f90c" providerId="ADAL" clId="{6F24785C-756E-4C6D-AC74-A60940F8FB39}" dt="2024-03-26T21:34:30.330" v="514" actId="20577"/>
          <ac:spMkLst>
            <pc:docMk/>
            <pc:sldMk cId="548882401" sldId="344"/>
            <ac:spMk id="7" creationId="{C0147929-8D39-DAA9-C3C5-4829D9C31C27}"/>
          </ac:spMkLst>
        </pc:spChg>
        <pc:cxnChg chg="add mod modVis">
          <ac:chgData name="Simon Date" userId="09c93a24-6ab5-496d-98a3-9ecc1ce3f90c" providerId="ADAL" clId="{6F24785C-756E-4C6D-AC74-A60940F8FB39}" dt="2024-05-22T19:59:28.707" v="20044"/>
          <ac:cxnSpMkLst>
            <pc:docMk/>
            <pc:sldMk cId="548882401" sldId="344"/>
            <ac:cxnSpMk id="2" creationId="{391BFBC2-D17C-2CF8-1EF6-01488C5E8666}"/>
          </ac:cxnSpMkLst>
        </pc:cxnChg>
      </pc:sldChg>
      <pc:sldChg chg="addSp delSp modSp add mod">
        <pc:chgData name="Simon Date" userId="09c93a24-6ab5-496d-98a3-9ecc1ce3f90c" providerId="ADAL" clId="{6F24785C-756E-4C6D-AC74-A60940F8FB39}" dt="2024-05-22T19:59:28.723" v="20069"/>
        <pc:sldMkLst>
          <pc:docMk/>
          <pc:sldMk cId="3509273822" sldId="345"/>
        </pc:sldMkLst>
        <pc:spChg chg="mod">
          <ac:chgData name="Simon Date" userId="09c93a24-6ab5-496d-98a3-9ecc1ce3f90c" providerId="ADAL" clId="{6F24785C-756E-4C6D-AC74-A60940F8FB39}" dt="2024-03-28T01:09:22.520" v="5876" actId="20577"/>
          <ac:spMkLst>
            <pc:docMk/>
            <pc:sldMk cId="3509273822" sldId="345"/>
            <ac:spMk id="2" creationId="{D0A0BA3D-9921-C7FC-BC8D-5FC0FFA61E80}"/>
          </ac:spMkLst>
        </pc:spChg>
        <pc:spChg chg="add mod">
          <ac:chgData name="Simon Date" userId="09c93a24-6ab5-496d-98a3-9ecc1ce3f90c" providerId="ADAL" clId="{6F24785C-756E-4C6D-AC74-A60940F8FB39}" dt="2024-03-28T01:11:16.190" v="5906" actId="1076"/>
          <ac:spMkLst>
            <pc:docMk/>
            <pc:sldMk cId="3509273822" sldId="345"/>
            <ac:spMk id="3" creationId="{8B01AB2B-85CD-DB6E-0D9D-20D2C843C789}"/>
          </ac:spMkLst>
        </pc:spChg>
        <pc:spChg chg="mod">
          <ac:chgData name="Simon Date" userId="09c93a24-6ab5-496d-98a3-9ecc1ce3f90c" providerId="ADAL" clId="{6F24785C-756E-4C6D-AC74-A60940F8FB39}" dt="2024-05-22T19:44:43.692" v="18095" actId="20577"/>
          <ac:spMkLst>
            <pc:docMk/>
            <pc:sldMk cId="3509273822" sldId="345"/>
            <ac:spMk id="4" creationId="{1399A34E-6529-A0C2-1EEE-44E5D83178AC}"/>
          </ac:spMkLst>
        </pc:spChg>
        <pc:spChg chg="mod">
          <ac:chgData name="Simon Date" userId="09c93a24-6ab5-496d-98a3-9ecc1ce3f90c" providerId="ADAL" clId="{6F24785C-756E-4C6D-AC74-A60940F8FB39}" dt="2024-03-28T01:10:46.266" v="5893" actId="20577"/>
          <ac:spMkLst>
            <pc:docMk/>
            <pc:sldMk cId="3509273822" sldId="345"/>
            <ac:spMk id="5" creationId="{1F4B294B-3C01-ED06-AA96-7FF46F3D2A94}"/>
          </ac:spMkLst>
        </pc:spChg>
        <pc:spChg chg="add del mod">
          <ac:chgData name="Simon Date" userId="09c93a24-6ab5-496d-98a3-9ecc1ce3f90c" providerId="ADAL" clId="{6F24785C-756E-4C6D-AC74-A60940F8FB39}" dt="2024-05-22T19:59:28.718" v="20047"/>
          <ac:spMkLst>
            <pc:docMk/>
            <pc:sldMk cId="3509273822" sldId="345"/>
            <ac:spMk id="7" creationId="{CA359741-532B-B944-EE17-3E4406849418}"/>
          </ac:spMkLst>
        </pc:spChg>
        <pc:spChg chg="add del mod">
          <ac:chgData name="Simon Date" userId="09c93a24-6ab5-496d-98a3-9ecc1ce3f90c" providerId="ADAL" clId="{6F24785C-756E-4C6D-AC74-A60940F8FB39}" dt="2024-05-22T19:59:28.723" v="20050"/>
          <ac:spMkLst>
            <pc:docMk/>
            <pc:sldMk cId="3509273822" sldId="345"/>
            <ac:spMk id="9" creationId="{3350CB61-6D83-7807-DBEF-BA97889F3988}"/>
          </ac:spMkLst>
        </pc:spChg>
        <pc:cxnChg chg="add mod modVis">
          <ac:chgData name="Simon Date" userId="09c93a24-6ab5-496d-98a3-9ecc1ce3f90c" providerId="ADAL" clId="{6F24785C-756E-4C6D-AC74-A60940F8FB39}" dt="2024-05-22T19:59:28.723" v="20069"/>
          <ac:cxnSpMkLst>
            <pc:docMk/>
            <pc:sldMk cId="3509273822" sldId="345"/>
            <ac:cxnSpMk id="10" creationId="{A22F5C0E-4D10-A354-38B6-8F1109DADE5E}"/>
          </ac:cxnSpMkLst>
        </pc:cxnChg>
      </pc:sldChg>
      <pc:sldChg chg="addSp modSp add mod">
        <pc:chgData name="Simon Date" userId="09c93a24-6ab5-496d-98a3-9ecc1ce3f90c" providerId="ADAL" clId="{6F24785C-756E-4C6D-AC74-A60940F8FB39}" dt="2024-05-22T19:59:28.628" v="19918"/>
        <pc:sldMkLst>
          <pc:docMk/>
          <pc:sldMk cId="3737222148" sldId="346"/>
        </pc:sldMkLst>
        <pc:spChg chg="mod">
          <ac:chgData name="Simon Date" userId="09c93a24-6ab5-496d-98a3-9ecc1ce3f90c" providerId="ADAL" clId="{6F24785C-756E-4C6D-AC74-A60940F8FB39}" dt="2024-03-26T21:35:00.063" v="548" actId="20577"/>
          <ac:spMkLst>
            <pc:docMk/>
            <pc:sldMk cId="3737222148" sldId="346"/>
            <ac:spMk id="7" creationId="{C0147929-8D39-DAA9-C3C5-4829D9C31C27}"/>
          </ac:spMkLst>
        </pc:spChg>
        <pc:cxnChg chg="add mod modVis">
          <ac:chgData name="Simon Date" userId="09c93a24-6ab5-496d-98a3-9ecc1ce3f90c" providerId="ADAL" clId="{6F24785C-756E-4C6D-AC74-A60940F8FB39}" dt="2024-05-22T19:59:28.628" v="19918"/>
          <ac:cxnSpMkLst>
            <pc:docMk/>
            <pc:sldMk cId="3737222148" sldId="346"/>
            <ac:cxnSpMk id="2" creationId="{F2FCC3A4-164B-4281-98F0-96C0835DD6F8}"/>
          </ac:cxnSpMkLst>
        </pc:cxnChg>
      </pc:sldChg>
      <pc:sldChg chg="add del">
        <pc:chgData name="Simon Date" userId="09c93a24-6ab5-496d-98a3-9ecc1ce3f90c" providerId="ADAL" clId="{6F24785C-756E-4C6D-AC74-A60940F8FB39}" dt="2024-03-28T00:27:11.522" v="3872" actId="47"/>
        <pc:sldMkLst>
          <pc:docMk/>
          <pc:sldMk cId="2596670212" sldId="347"/>
        </pc:sldMkLst>
      </pc:sldChg>
      <pc:sldChg chg="addSp modSp add mod">
        <pc:chgData name="Simon Date" userId="09c93a24-6ab5-496d-98a3-9ecc1ce3f90c" providerId="ADAL" clId="{6F24785C-756E-4C6D-AC74-A60940F8FB39}" dt="2024-05-22T19:59:28.760" v="20110"/>
        <pc:sldMkLst>
          <pc:docMk/>
          <pc:sldMk cId="4165536220" sldId="348"/>
        </pc:sldMkLst>
        <pc:spChg chg="mod">
          <ac:chgData name="Simon Date" userId="09c93a24-6ab5-496d-98a3-9ecc1ce3f90c" providerId="ADAL" clId="{6F24785C-756E-4C6D-AC74-A60940F8FB39}" dt="2024-03-26T21:35:29.865" v="560" actId="20577"/>
          <ac:spMkLst>
            <pc:docMk/>
            <pc:sldMk cId="4165536220" sldId="348"/>
            <ac:spMk id="7" creationId="{C0147929-8D39-DAA9-C3C5-4829D9C31C27}"/>
          </ac:spMkLst>
        </pc:spChg>
        <pc:cxnChg chg="add mod modVis">
          <ac:chgData name="Simon Date" userId="09c93a24-6ab5-496d-98a3-9ecc1ce3f90c" providerId="ADAL" clId="{6F24785C-756E-4C6D-AC74-A60940F8FB39}" dt="2024-05-22T19:59:28.760" v="20110"/>
          <ac:cxnSpMkLst>
            <pc:docMk/>
            <pc:sldMk cId="4165536220" sldId="348"/>
            <ac:cxnSpMk id="2" creationId="{1470954C-8D1E-868D-3026-BA2AF2077B28}"/>
          </ac:cxnSpMkLst>
        </pc:cxnChg>
      </pc:sldChg>
      <pc:sldChg chg="addSp delSp modSp add mod">
        <pc:chgData name="Simon Date" userId="09c93a24-6ab5-496d-98a3-9ecc1ce3f90c" providerId="ADAL" clId="{6F24785C-756E-4C6D-AC74-A60940F8FB39}" dt="2024-05-22T19:59:28.767" v="20132"/>
        <pc:sldMkLst>
          <pc:docMk/>
          <pc:sldMk cId="136872116" sldId="349"/>
        </pc:sldMkLst>
        <pc:spChg chg="mod">
          <ac:chgData name="Simon Date" userId="09c93a24-6ab5-496d-98a3-9ecc1ce3f90c" providerId="ADAL" clId="{6F24785C-756E-4C6D-AC74-A60940F8FB39}" dt="2024-03-28T02:17:33.836" v="7968" actId="20577"/>
          <ac:spMkLst>
            <pc:docMk/>
            <pc:sldMk cId="136872116" sldId="349"/>
            <ac:spMk id="2" creationId="{D0A0BA3D-9921-C7FC-BC8D-5FC0FFA61E80}"/>
          </ac:spMkLst>
        </pc:spChg>
        <pc:spChg chg="add del mod">
          <ac:chgData name="Simon Date" userId="09c93a24-6ab5-496d-98a3-9ecc1ce3f90c" providerId="ADAL" clId="{6F24785C-756E-4C6D-AC74-A60940F8FB39}" dt="2024-05-22T19:59:28.764" v="20113"/>
          <ac:spMkLst>
            <pc:docMk/>
            <pc:sldMk cId="136872116" sldId="349"/>
            <ac:spMk id="3" creationId="{5ABF769D-F0FF-2A45-DE93-E0D66A7F525F}"/>
          </ac:spMkLst>
        </pc:spChg>
        <pc:spChg chg="mod">
          <ac:chgData name="Simon Date" userId="09c93a24-6ab5-496d-98a3-9ecc1ce3f90c" providerId="ADAL" clId="{6F24785C-756E-4C6D-AC74-A60940F8FB39}" dt="2024-03-28T01:16:14.359" v="6196" actId="20577"/>
          <ac:spMkLst>
            <pc:docMk/>
            <pc:sldMk cId="136872116" sldId="349"/>
            <ac:spMk id="4" creationId="{1399A34E-6529-A0C2-1EEE-44E5D83178AC}"/>
          </ac:spMkLst>
        </pc:spChg>
        <pc:spChg chg="del">
          <ac:chgData name="Simon Date" userId="09c93a24-6ab5-496d-98a3-9ecc1ce3f90c" providerId="ADAL" clId="{6F24785C-756E-4C6D-AC74-A60940F8FB39}" dt="2024-03-28T01:16:18.139" v="6197" actId="478"/>
          <ac:spMkLst>
            <pc:docMk/>
            <pc:sldMk cId="136872116" sldId="349"/>
            <ac:spMk id="5" creationId="{1F4B294B-3C01-ED06-AA96-7FF46F3D2A94}"/>
          </ac:spMkLst>
        </pc:spChg>
        <pc:spChg chg="add del mod">
          <ac:chgData name="Simon Date" userId="09c93a24-6ab5-496d-98a3-9ecc1ce3f90c" providerId="ADAL" clId="{6F24785C-756E-4C6D-AC74-A60940F8FB39}" dt="2024-03-28T01:16:20.136" v="6198" actId="478"/>
          <ac:spMkLst>
            <pc:docMk/>
            <pc:sldMk cId="136872116" sldId="349"/>
            <ac:spMk id="7" creationId="{5570072E-F9C8-F47C-A294-CC94F3E93499}"/>
          </ac:spMkLst>
        </pc:spChg>
        <pc:cxnChg chg="add mod modVis">
          <ac:chgData name="Simon Date" userId="09c93a24-6ab5-496d-98a3-9ecc1ce3f90c" providerId="ADAL" clId="{6F24785C-756E-4C6D-AC74-A60940F8FB39}" dt="2024-05-22T19:59:28.767" v="20132"/>
          <ac:cxnSpMkLst>
            <pc:docMk/>
            <pc:sldMk cId="136872116" sldId="349"/>
            <ac:cxnSpMk id="5" creationId="{1B3ED8EF-F058-FF29-61FD-4CAE934FDED3}"/>
          </ac:cxnSpMkLst>
        </pc:cxnChg>
      </pc:sldChg>
      <pc:sldChg chg="addSp modSp add mod">
        <pc:chgData name="Simon Date" userId="09c93a24-6ab5-496d-98a3-9ecc1ce3f90c" providerId="ADAL" clId="{6F24785C-756E-4C6D-AC74-A60940F8FB39}" dt="2024-05-22T19:59:28.767" v="20151"/>
        <pc:sldMkLst>
          <pc:docMk/>
          <pc:sldMk cId="4022485651" sldId="350"/>
        </pc:sldMkLst>
        <pc:spChg chg="mod">
          <ac:chgData name="Simon Date" userId="09c93a24-6ab5-496d-98a3-9ecc1ce3f90c" providerId="ADAL" clId="{6F24785C-756E-4C6D-AC74-A60940F8FB39}" dt="2024-03-26T21:36:08.665" v="566" actId="20577"/>
          <ac:spMkLst>
            <pc:docMk/>
            <pc:sldMk cId="4022485651" sldId="350"/>
            <ac:spMk id="7" creationId="{C0147929-8D39-DAA9-C3C5-4829D9C31C27}"/>
          </ac:spMkLst>
        </pc:spChg>
        <pc:cxnChg chg="add mod modVis">
          <ac:chgData name="Simon Date" userId="09c93a24-6ab5-496d-98a3-9ecc1ce3f90c" providerId="ADAL" clId="{6F24785C-756E-4C6D-AC74-A60940F8FB39}" dt="2024-05-22T19:59:28.767" v="20151"/>
          <ac:cxnSpMkLst>
            <pc:docMk/>
            <pc:sldMk cId="4022485651" sldId="350"/>
            <ac:cxnSpMk id="2" creationId="{21511A92-61B4-D9D4-6062-302509B22E65}"/>
          </ac:cxnSpMkLst>
        </pc:cxnChg>
      </pc:sldChg>
      <pc:sldChg chg="modSp add del mod">
        <pc:chgData name="Simon Date" userId="09c93a24-6ab5-496d-98a3-9ecc1ce3f90c" providerId="ADAL" clId="{6F24785C-756E-4C6D-AC74-A60940F8FB39}" dt="2024-03-28T01:16:45.091" v="6201" actId="47"/>
        <pc:sldMkLst>
          <pc:docMk/>
          <pc:sldMk cId="3369872861" sldId="351"/>
        </pc:sldMkLst>
        <pc:spChg chg="mod">
          <ac:chgData name="Simon Date" userId="09c93a24-6ab5-496d-98a3-9ecc1ce3f90c" providerId="ADAL" clId="{6F24785C-756E-4C6D-AC74-A60940F8FB39}" dt="2024-03-28T01:16:43.675" v="6200" actId="6549"/>
          <ac:spMkLst>
            <pc:docMk/>
            <pc:sldMk cId="3369872861" sldId="351"/>
            <ac:spMk id="2" creationId="{D0A0BA3D-9921-C7FC-BC8D-5FC0FFA61E80}"/>
          </ac:spMkLst>
        </pc:spChg>
      </pc:sldChg>
      <pc:sldChg chg="add del">
        <pc:chgData name="Simon Date" userId="09c93a24-6ab5-496d-98a3-9ecc1ce3f90c" providerId="ADAL" clId="{6F24785C-756E-4C6D-AC74-A60940F8FB39}" dt="2024-03-28T20:07:44.778" v="8172" actId="47"/>
        <pc:sldMkLst>
          <pc:docMk/>
          <pc:sldMk cId="543385201" sldId="352"/>
        </pc:sldMkLst>
      </pc:sldChg>
      <pc:sldChg chg="modSp add del mod ord">
        <pc:chgData name="Simon Date" userId="09c93a24-6ab5-496d-98a3-9ecc1ce3f90c" providerId="ADAL" clId="{6F24785C-756E-4C6D-AC74-A60940F8FB39}" dt="2024-05-16T17:20:59.869" v="16297" actId="47"/>
        <pc:sldMkLst>
          <pc:docMk/>
          <pc:sldMk cId="2577856592" sldId="353"/>
        </pc:sldMkLst>
        <pc:spChg chg="mod">
          <ac:chgData name="Simon Date" userId="09c93a24-6ab5-496d-98a3-9ecc1ce3f90c" providerId="ADAL" clId="{6F24785C-756E-4C6D-AC74-A60940F8FB39}" dt="2024-03-26T21:36:39.212" v="580" actId="5793"/>
          <ac:spMkLst>
            <pc:docMk/>
            <pc:sldMk cId="2577856592" sldId="353"/>
            <ac:spMk id="7" creationId="{C0147929-8D39-DAA9-C3C5-4829D9C31C27}"/>
          </ac:spMkLst>
        </pc:spChg>
      </pc:sldChg>
      <pc:sldChg chg="addSp delSp modSp add mod">
        <pc:chgData name="Simon Date" userId="09c93a24-6ab5-496d-98a3-9ecc1ce3f90c" providerId="ADAL" clId="{6F24785C-756E-4C6D-AC74-A60940F8FB39}" dt="2024-05-22T19:59:27.693" v="18371"/>
        <pc:sldMkLst>
          <pc:docMk/>
          <pc:sldMk cId="692119734" sldId="354"/>
        </pc:sldMkLst>
        <pc:spChg chg="mod">
          <ac:chgData name="Simon Date" userId="09c93a24-6ab5-496d-98a3-9ecc1ce3f90c" providerId="ADAL" clId="{6F24785C-756E-4C6D-AC74-A60940F8FB39}" dt="2024-05-16T21:52:52.578" v="16660" actId="20577"/>
          <ac:spMkLst>
            <pc:docMk/>
            <pc:sldMk cId="692119734" sldId="354"/>
            <ac:spMk id="2" creationId="{D0A0BA3D-9921-C7FC-BC8D-5FC0FFA61E80}"/>
          </ac:spMkLst>
        </pc:spChg>
        <pc:spChg chg="add del mod">
          <ac:chgData name="Simon Date" userId="09c93a24-6ab5-496d-98a3-9ecc1ce3f90c" providerId="ADAL" clId="{6F24785C-756E-4C6D-AC74-A60940F8FB39}" dt="2024-05-22T19:59:27.679" v="18349"/>
          <ac:spMkLst>
            <pc:docMk/>
            <pc:sldMk cId="692119734" sldId="354"/>
            <ac:spMk id="3" creationId="{2B0754F0-E41C-8C69-C6E7-F4E776C51832}"/>
          </ac:spMkLst>
        </pc:spChg>
        <pc:spChg chg="mod">
          <ac:chgData name="Simon Date" userId="09c93a24-6ab5-496d-98a3-9ecc1ce3f90c" providerId="ADAL" clId="{6F24785C-756E-4C6D-AC74-A60940F8FB39}" dt="2024-05-16T21:52:42.596" v="16653" actId="20577"/>
          <ac:spMkLst>
            <pc:docMk/>
            <pc:sldMk cId="692119734" sldId="354"/>
            <ac:spMk id="4" creationId="{1399A34E-6529-A0C2-1EEE-44E5D83178AC}"/>
          </ac:spMkLst>
        </pc:spChg>
        <pc:spChg chg="mod">
          <ac:chgData name="Simon Date" userId="09c93a24-6ab5-496d-98a3-9ecc1ce3f90c" providerId="ADAL" clId="{6F24785C-756E-4C6D-AC74-A60940F8FB39}" dt="2024-05-22T19:20:45.715" v="17565" actId="6549"/>
          <ac:spMkLst>
            <pc:docMk/>
            <pc:sldMk cId="692119734" sldId="354"/>
            <ac:spMk id="5" creationId="{1F4B294B-3C01-ED06-AA96-7FF46F3D2A94}"/>
          </ac:spMkLst>
        </pc:spChg>
        <pc:spChg chg="add del mod">
          <ac:chgData name="Simon Date" userId="09c93a24-6ab5-496d-98a3-9ecc1ce3f90c" providerId="ADAL" clId="{6F24785C-756E-4C6D-AC74-A60940F8FB39}" dt="2024-05-22T19:59:27.679" v="18352"/>
          <ac:spMkLst>
            <pc:docMk/>
            <pc:sldMk cId="692119734" sldId="354"/>
            <ac:spMk id="7" creationId="{7B46ACD9-BDB0-CA9A-D87F-4CAC14CC1B18}"/>
          </ac:spMkLst>
        </pc:spChg>
        <pc:cxnChg chg="add mod modVis">
          <ac:chgData name="Simon Date" userId="09c93a24-6ab5-496d-98a3-9ecc1ce3f90c" providerId="ADAL" clId="{6F24785C-756E-4C6D-AC74-A60940F8FB39}" dt="2024-05-22T19:59:27.693" v="18371"/>
          <ac:cxnSpMkLst>
            <pc:docMk/>
            <pc:sldMk cId="692119734" sldId="354"/>
            <ac:cxnSpMk id="9" creationId="{3C421F96-6043-8CC4-394A-A8CD88F68D2B}"/>
          </ac:cxnSpMkLst>
        </pc:cxnChg>
      </pc:sldChg>
      <pc:sldChg chg="add del ord">
        <pc:chgData name="Simon Date" userId="09c93a24-6ab5-496d-98a3-9ecc1ce3f90c" providerId="ADAL" clId="{6F24785C-756E-4C6D-AC74-A60940F8FB39}" dt="2024-03-27T17:40:11.862" v="1651" actId="47"/>
        <pc:sldMkLst>
          <pc:docMk/>
          <pc:sldMk cId="4278921941" sldId="355"/>
        </pc:sldMkLst>
      </pc:sldChg>
      <pc:sldChg chg="add del ord">
        <pc:chgData name="Simon Date" userId="09c93a24-6ab5-496d-98a3-9ecc1ce3f90c" providerId="ADAL" clId="{6F24785C-756E-4C6D-AC74-A60940F8FB39}" dt="2024-03-27T17:42:12.606" v="1726" actId="47"/>
        <pc:sldMkLst>
          <pc:docMk/>
          <pc:sldMk cId="4152428388" sldId="356"/>
        </pc:sldMkLst>
      </pc:sldChg>
      <pc:sldChg chg="add del ord">
        <pc:chgData name="Simon Date" userId="09c93a24-6ab5-496d-98a3-9ecc1ce3f90c" providerId="ADAL" clId="{6F24785C-756E-4C6D-AC74-A60940F8FB39}" dt="2024-03-27T17:53:34.495" v="1835" actId="47"/>
        <pc:sldMkLst>
          <pc:docMk/>
          <pc:sldMk cId="2545052155" sldId="357"/>
        </pc:sldMkLst>
      </pc:sldChg>
      <pc:sldChg chg="add del ord">
        <pc:chgData name="Simon Date" userId="09c93a24-6ab5-496d-98a3-9ecc1ce3f90c" providerId="ADAL" clId="{6F24785C-756E-4C6D-AC74-A60940F8FB39}" dt="2024-03-27T18:27:34.998" v="1971" actId="47"/>
        <pc:sldMkLst>
          <pc:docMk/>
          <pc:sldMk cId="647669324" sldId="358"/>
        </pc:sldMkLst>
      </pc:sldChg>
      <pc:sldChg chg="add del ord">
        <pc:chgData name="Simon Date" userId="09c93a24-6ab5-496d-98a3-9ecc1ce3f90c" providerId="ADAL" clId="{6F24785C-756E-4C6D-AC74-A60940F8FB39}" dt="2024-03-27T18:37:07.089" v="2194" actId="47"/>
        <pc:sldMkLst>
          <pc:docMk/>
          <pc:sldMk cId="733718020" sldId="359"/>
        </pc:sldMkLst>
      </pc:sldChg>
      <pc:sldChg chg="add del ord">
        <pc:chgData name="Simon Date" userId="09c93a24-6ab5-496d-98a3-9ecc1ce3f90c" providerId="ADAL" clId="{6F24785C-756E-4C6D-AC74-A60940F8FB39}" dt="2024-03-27T18:46:45.859" v="2437" actId="47"/>
        <pc:sldMkLst>
          <pc:docMk/>
          <pc:sldMk cId="3632127324" sldId="360"/>
        </pc:sldMkLst>
      </pc:sldChg>
      <pc:sldChg chg="add del ord">
        <pc:chgData name="Simon Date" userId="09c93a24-6ab5-496d-98a3-9ecc1ce3f90c" providerId="ADAL" clId="{6F24785C-756E-4C6D-AC74-A60940F8FB39}" dt="2024-03-27T18:54:00.458" v="2695" actId="47"/>
        <pc:sldMkLst>
          <pc:docMk/>
          <pc:sldMk cId="1766970089" sldId="361"/>
        </pc:sldMkLst>
      </pc:sldChg>
      <pc:sldChg chg="add del ord">
        <pc:chgData name="Simon Date" userId="09c93a24-6ab5-496d-98a3-9ecc1ce3f90c" providerId="ADAL" clId="{6F24785C-756E-4C6D-AC74-A60940F8FB39}" dt="2024-03-27T18:57:16.831" v="2734" actId="47"/>
        <pc:sldMkLst>
          <pc:docMk/>
          <pc:sldMk cId="1706199867" sldId="362"/>
        </pc:sldMkLst>
      </pc:sldChg>
      <pc:sldChg chg="add del ord">
        <pc:chgData name="Simon Date" userId="09c93a24-6ab5-496d-98a3-9ecc1ce3f90c" providerId="ADAL" clId="{6F24785C-756E-4C6D-AC74-A60940F8FB39}" dt="2024-03-27T19:06:29.460" v="2889" actId="47"/>
        <pc:sldMkLst>
          <pc:docMk/>
          <pc:sldMk cId="2323991562" sldId="363"/>
        </pc:sldMkLst>
      </pc:sldChg>
      <pc:sldChg chg="add del ord">
        <pc:chgData name="Simon Date" userId="09c93a24-6ab5-496d-98a3-9ecc1ce3f90c" providerId="ADAL" clId="{6F24785C-756E-4C6D-AC74-A60940F8FB39}" dt="2024-03-27T19:09:40.236" v="3104" actId="47"/>
        <pc:sldMkLst>
          <pc:docMk/>
          <pc:sldMk cId="3153458619" sldId="364"/>
        </pc:sldMkLst>
      </pc:sldChg>
      <pc:sldChg chg="add del ord">
        <pc:chgData name="Simon Date" userId="09c93a24-6ab5-496d-98a3-9ecc1ce3f90c" providerId="ADAL" clId="{6F24785C-756E-4C6D-AC74-A60940F8FB39}" dt="2024-03-27T19:16:39.965" v="3489" actId="47"/>
        <pc:sldMkLst>
          <pc:docMk/>
          <pc:sldMk cId="2173797588" sldId="365"/>
        </pc:sldMkLst>
      </pc:sldChg>
      <pc:sldChg chg="add del ord">
        <pc:chgData name="Simon Date" userId="09c93a24-6ab5-496d-98a3-9ecc1ce3f90c" providerId="ADAL" clId="{6F24785C-756E-4C6D-AC74-A60940F8FB39}" dt="2024-03-27T20:45:53.542" v="3562" actId="47"/>
        <pc:sldMkLst>
          <pc:docMk/>
          <pc:sldMk cId="4164271222" sldId="366"/>
        </pc:sldMkLst>
      </pc:sldChg>
      <pc:sldChg chg="add del ord">
        <pc:chgData name="Simon Date" userId="09c93a24-6ab5-496d-98a3-9ecc1ce3f90c" providerId="ADAL" clId="{6F24785C-756E-4C6D-AC74-A60940F8FB39}" dt="2024-03-28T00:20:24.169" v="3667" actId="47"/>
        <pc:sldMkLst>
          <pc:docMk/>
          <pc:sldMk cId="1897248959" sldId="367"/>
        </pc:sldMkLst>
      </pc:sldChg>
      <pc:sldChg chg="addSp delSp modSp add mod ord">
        <pc:chgData name="Simon Date" userId="09c93a24-6ab5-496d-98a3-9ecc1ce3f90c" providerId="ADAL" clId="{6F24785C-756E-4C6D-AC74-A60940F8FB39}" dt="2024-05-22T19:59:28.661" v="19943"/>
        <pc:sldMkLst>
          <pc:docMk/>
          <pc:sldMk cId="1598982895" sldId="368"/>
        </pc:sldMkLst>
        <pc:spChg chg="mod">
          <ac:chgData name="Simon Date" userId="09c93a24-6ab5-496d-98a3-9ecc1ce3f90c" providerId="ADAL" clId="{6F24785C-756E-4C6D-AC74-A60940F8FB39}" dt="2024-03-28T00:41:59.937" v="4328" actId="20577"/>
          <ac:spMkLst>
            <pc:docMk/>
            <pc:sldMk cId="1598982895" sldId="368"/>
            <ac:spMk id="2" creationId="{D0A0BA3D-9921-C7FC-BC8D-5FC0FFA61E80}"/>
          </ac:spMkLst>
        </pc:spChg>
        <pc:spChg chg="add mod">
          <ac:chgData name="Simon Date" userId="09c93a24-6ab5-496d-98a3-9ecc1ce3f90c" providerId="ADAL" clId="{6F24785C-756E-4C6D-AC74-A60940F8FB39}" dt="2024-03-28T02:17:14.831" v="7959" actId="20577"/>
          <ac:spMkLst>
            <pc:docMk/>
            <pc:sldMk cId="1598982895" sldId="368"/>
            <ac:spMk id="3" creationId="{FB3E2916-5A04-FB47-4FA2-E9A29A6C2CFA}"/>
          </ac:spMkLst>
        </pc:spChg>
        <pc:spChg chg="mod">
          <ac:chgData name="Simon Date" userId="09c93a24-6ab5-496d-98a3-9ecc1ce3f90c" providerId="ADAL" clId="{6F24785C-756E-4C6D-AC74-A60940F8FB39}" dt="2024-04-17T22:43:02.416" v="15427" actId="20577"/>
          <ac:spMkLst>
            <pc:docMk/>
            <pc:sldMk cId="1598982895" sldId="368"/>
            <ac:spMk id="4" creationId="{1399A34E-6529-A0C2-1EEE-44E5D83178AC}"/>
          </ac:spMkLst>
        </pc:spChg>
        <pc:spChg chg="mod">
          <ac:chgData name="Simon Date" userId="09c93a24-6ab5-496d-98a3-9ecc1ce3f90c" providerId="ADAL" clId="{6F24785C-756E-4C6D-AC74-A60940F8FB39}" dt="2024-04-17T20:28:22.482" v="15303" actId="20577"/>
          <ac:spMkLst>
            <pc:docMk/>
            <pc:sldMk cId="1598982895" sldId="368"/>
            <ac:spMk id="5" creationId="{1F4B294B-3C01-ED06-AA96-7FF46F3D2A94}"/>
          </ac:spMkLst>
        </pc:spChg>
        <pc:spChg chg="add del mod">
          <ac:chgData name="Simon Date" userId="09c93a24-6ab5-496d-98a3-9ecc1ce3f90c" providerId="ADAL" clId="{6F24785C-756E-4C6D-AC74-A60940F8FB39}" dt="2024-05-22T19:59:28.647" v="19921"/>
          <ac:spMkLst>
            <pc:docMk/>
            <pc:sldMk cId="1598982895" sldId="368"/>
            <ac:spMk id="7" creationId="{EC172937-07EA-BC92-58FE-5CBC15F925DA}"/>
          </ac:spMkLst>
        </pc:spChg>
        <pc:spChg chg="add del mod">
          <ac:chgData name="Simon Date" userId="09c93a24-6ab5-496d-98a3-9ecc1ce3f90c" providerId="ADAL" clId="{6F24785C-756E-4C6D-AC74-A60940F8FB39}" dt="2024-05-22T19:59:28.652" v="19924"/>
          <ac:spMkLst>
            <pc:docMk/>
            <pc:sldMk cId="1598982895" sldId="368"/>
            <ac:spMk id="9" creationId="{F60BA1E8-F80A-0F27-3D11-0DA9FA601089}"/>
          </ac:spMkLst>
        </pc:spChg>
        <pc:cxnChg chg="add mod modVis">
          <ac:chgData name="Simon Date" userId="09c93a24-6ab5-496d-98a3-9ecc1ce3f90c" providerId="ADAL" clId="{6F24785C-756E-4C6D-AC74-A60940F8FB39}" dt="2024-05-22T19:59:28.661" v="19943"/>
          <ac:cxnSpMkLst>
            <pc:docMk/>
            <pc:sldMk cId="1598982895" sldId="368"/>
            <ac:cxnSpMk id="10" creationId="{E076AA0C-0235-1965-CA56-37CD32104334}"/>
          </ac:cxnSpMkLst>
        </pc:cxnChg>
      </pc:sldChg>
      <pc:sldChg chg="addSp delSp modSp add mod ord">
        <pc:chgData name="Simon Date" userId="09c93a24-6ab5-496d-98a3-9ecc1ce3f90c" providerId="ADAL" clId="{6F24785C-756E-4C6D-AC74-A60940F8FB39}" dt="2024-05-22T19:59:28.675" v="19984"/>
        <pc:sldMkLst>
          <pc:docMk/>
          <pc:sldMk cId="3584773601" sldId="369"/>
        </pc:sldMkLst>
        <pc:spChg chg="mod">
          <ac:chgData name="Simon Date" userId="09c93a24-6ab5-496d-98a3-9ecc1ce3f90c" providerId="ADAL" clId="{6F24785C-756E-4C6D-AC74-A60940F8FB39}" dt="2024-03-28T00:42:15.545" v="4353" actId="20577"/>
          <ac:spMkLst>
            <pc:docMk/>
            <pc:sldMk cId="3584773601" sldId="369"/>
            <ac:spMk id="2" creationId="{D0A0BA3D-9921-C7FC-BC8D-5FC0FFA61E80}"/>
          </ac:spMkLst>
        </pc:spChg>
        <pc:spChg chg="add del mod">
          <ac:chgData name="Simon Date" userId="09c93a24-6ab5-496d-98a3-9ecc1ce3f90c" providerId="ADAL" clId="{6F24785C-756E-4C6D-AC74-A60940F8FB39}" dt="2024-05-22T19:59:28.673" v="19965"/>
          <ac:spMkLst>
            <pc:docMk/>
            <pc:sldMk cId="3584773601" sldId="369"/>
            <ac:spMk id="3" creationId="{262DC33B-5CD9-D50F-B3E0-9F19DA5C5AC3}"/>
          </ac:spMkLst>
        </pc:spChg>
        <pc:spChg chg="mod">
          <ac:chgData name="Simon Date" userId="09c93a24-6ab5-496d-98a3-9ecc1ce3f90c" providerId="ADAL" clId="{6F24785C-756E-4C6D-AC74-A60940F8FB39}" dt="2024-03-28T00:51:04.834" v="5155" actId="20577"/>
          <ac:spMkLst>
            <pc:docMk/>
            <pc:sldMk cId="3584773601" sldId="369"/>
            <ac:spMk id="4" creationId="{1399A34E-6529-A0C2-1EEE-44E5D83178AC}"/>
          </ac:spMkLst>
        </pc:spChg>
        <pc:spChg chg="del mod">
          <ac:chgData name="Simon Date" userId="09c93a24-6ab5-496d-98a3-9ecc1ce3f90c" providerId="ADAL" clId="{6F24785C-756E-4C6D-AC74-A60940F8FB39}" dt="2024-03-28T00:51:09.757" v="5156" actId="478"/>
          <ac:spMkLst>
            <pc:docMk/>
            <pc:sldMk cId="3584773601" sldId="369"/>
            <ac:spMk id="5" creationId="{1F4B294B-3C01-ED06-AA96-7FF46F3D2A94}"/>
          </ac:spMkLst>
        </pc:spChg>
        <pc:spChg chg="add del mod">
          <ac:chgData name="Simon Date" userId="09c93a24-6ab5-496d-98a3-9ecc1ce3f90c" providerId="ADAL" clId="{6F24785C-756E-4C6D-AC74-A60940F8FB39}" dt="2024-03-28T00:51:13.182" v="5157" actId="478"/>
          <ac:spMkLst>
            <pc:docMk/>
            <pc:sldMk cId="3584773601" sldId="369"/>
            <ac:spMk id="7" creationId="{E9FAFBD0-D3BD-1A0B-352A-9FC22AB53321}"/>
          </ac:spMkLst>
        </pc:spChg>
        <pc:cxnChg chg="add mod modVis">
          <ac:chgData name="Simon Date" userId="09c93a24-6ab5-496d-98a3-9ecc1ce3f90c" providerId="ADAL" clId="{6F24785C-756E-4C6D-AC74-A60940F8FB39}" dt="2024-05-22T19:59:28.675" v="19984"/>
          <ac:cxnSpMkLst>
            <pc:docMk/>
            <pc:sldMk cId="3584773601" sldId="369"/>
            <ac:cxnSpMk id="5" creationId="{8B792794-2A1F-6E86-A33B-6E08C88AFA08}"/>
          </ac:cxnSpMkLst>
        </pc:cxnChg>
      </pc:sldChg>
      <pc:sldChg chg="addSp delSp modSp add mod ord">
        <pc:chgData name="Simon Date" userId="09c93a24-6ab5-496d-98a3-9ecc1ce3f90c" providerId="ADAL" clId="{6F24785C-756E-4C6D-AC74-A60940F8FB39}" dt="2024-05-22T19:59:28.751" v="20091"/>
        <pc:sldMkLst>
          <pc:docMk/>
          <pc:sldMk cId="1674078018" sldId="370"/>
        </pc:sldMkLst>
        <pc:spChg chg="mod">
          <ac:chgData name="Simon Date" userId="09c93a24-6ab5-496d-98a3-9ecc1ce3f90c" providerId="ADAL" clId="{6F24785C-756E-4C6D-AC74-A60940F8FB39}" dt="2024-03-28T01:09:12.284" v="5857" actId="20577"/>
          <ac:spMkLst>
            <pc:docMk/>
            <pc:sldMk cId="1674078018" sldId="370"/>
            <ac:spMk id="2" creationId="{D0A0BA3D-9921-C7FC-BC8D-5FC0FFA61E80}"/>
          </ac:spMkLst>
        </pc:spChg>
        <pc:spChg chg="add del mod">
          <ac:chgData name="Simon Date" userId="09c93a24-6ab5-496d-98a3-9ecc1ce3f90c" providerId="ADAL" clId="{6F24785C-756E-4C6D-AC74-A60940F8FB39}" dt="2024-05-22T19:59:28.740" v="20072"/>
          <ac:spMkLst>
            <pc:docMk/>
            <pc:sldMk cId="1674078018" sldId="370"/>
            <ac:spMk id="3" creationId="{37880F0B-7655-B5D3-E075-831674482272}"/>
          </ac:spMkLst>
        </pc:spChg>
        <pc:spChg chg="mod">
          <ac:chgData name="Simon Date" userId="09c93a24-6ab5-496d-98a3-9ecc1ce3f90c" providerId="ADAL" clId="{6F24785C-756E-4C6D-AC74-A60940F8FB39}" dt="2024-04-17T20:32:38.542" v="15350" actId="20577"/>
          <ac:spMkLst>
            <pc:docMk/>
            <pc:sldMk cId="1674078018" sldId="370"/>
            <ac:spMk id="4" creationId="{1399A34E-6529-A0C2-1EEE-44E5D83178AC}"/>
          </ac:spMkLst>
        </pc:spChg>
        <pc:spChg chg="del">
          <ac:chgData name="Simon Date" userId="09c93a24-6ab5-496d-98a3-9ecc1ce3f90c" providerId="ADAL" clId="{6F24785C-756E-4C6D-AC74-A60940F8FB39}" dt="2024-03-28T01:08:30.312" v="5773" actId="478"/>
          <ac:spMkLst>
            <pc:docMk/>
            <pc:sldMk cId="1674078018" sldId="370"/>
            <ac:spMk id="5" creationId="{1F4B294B-3C01-ED06-AA96-7FF46F3D2A94}"/>
          </ac:spMkLst>
        </pc:spChg>
        <pc:spChg chg="add del mod">
          <ac:chgData name="Simon Date" userId="09c93a24-6ab5-496d-98a3-9ecc1ce3f90c" providerId="ADAL" clId="{6F24785C-756E-4C6D-AC74-A60940F8FB39}" dt="2024-03-28T01:08:32.210" v="5774" actId="478"/>
          <ac:spMkLst>
            <pc:docMk/>
            <pc:sldMk cId="1674078018" sldId="370"/>
            <ac:spMk id="7" creationId="{A17FCFCA-B005-F439-BDDF-DB6B0272B2E5}"/>
          </ac:spMkLst>
        </pc:spChg>
        <pc:cxnChg chg="add mod modVis">
          <ac:chgData name="Simon Date" userId="09c93a24-6ab5-496d-98a3-9ecc1ce3f90c" providerId="ADAL" clId="{6F24785C-756E-4C6D-AC74-A60940F8FB39}" dt="2024-05-22T19:59:28.751" v="20091"/>
          <ac:cxnSpMkLst>
            <pc:docMk/>
            <pc:sldMk cId="1674078018" sldId="370"/>
            <ac:cxnSpMk id="5" creationId="{12A0AB7A-1478-0E73-12EE-CC87034434F9}"/>
          </ac:cxnSpMkLst>
        </pc:cxnChg>
      </pc:sldChg>
      <pc:sldChg chg="add del ord">
        <pc:chgData name="Simon Date" userId="09c93a24-6ab5-496d-98a3-9ecc1ce3f90c" providerId="ADAL" clId="{6F24785C-756E-4C6D-AC74-A60940F8FB39}" dt="2024-03-28T01:16:26.538" v="6199" actId="47"/>
        <pc:sldMkLst>
          <pc:docMk/>
          <pc:sldMk cId="1898439866" sldId="371"/>
        </pc:sldMkLst>
      </pc:sldChg>
      <pc:sldChg chg="addSp delSp modSp add mod ord">
        <pc:chgData name="Simon Date" userId="09c93a24-6ab5-496d-98a3-9ecc1ce3f90c" providerId="ADAL" clId="{6F24785C-756E-4C6D-AC74-A60940F8FB39}" dt="2024-05-22T19:59:28.782" v="20176"/>
        <pc:sldMkLst>
          <pc:docMk/>
          <pc:sldMk cId="1788229719" sldId="372"/>
        </pc:sldMkLst>
        <pc:spChg chg="mod">
          <ac:chgData name="Simon Date" userId="09c93a24-6ab5-496d-98a3-9ecc1ce3f90c" providerId="ADAL" clId="{6F24785C-756E-4C6D-AC74-A60940F8FB39}" dt="2024-03-28T01:16:53.459" v="6221" actId="20577"/>
          <ac:spMkLst>
            <pc:docMk/>
            <pc:sldMk cId="1788229719" sldId="372"/>
            <ac:spMk id="2" creationId="{D0A0BA3D-9921-C7FC-BC8D-5FC0FFA61E80}"/>
          </ac:spMkLst>
        </pc:spChg>
        <pc:spChg chg="add del mod">
          <ac:chgData name="Simon Date" userId="09c93a24-6ab5-496d-98a3-9ecc1ce3f90c" providerId="ADAL" clId="{6F24785C-756E-4C6D-AC74-A60940F8FB39}" dt="2024-05-22T19:59:28.767" v="20154"/>
          <ac:spMkLst>
            <pc:docMk/>
            <pc:sldMk cId="1788229719" sldId="372"/>
            <ac:spMk id="3" creationId="{5F891E49-16EB-595F-A5A9-E9D0E97AB641}"/>
          </ac:spMkLst>
        </pc:spChg>
        <pc:spChg chg="mod">
          <ac:chgData name="Simon Date" userId="09c93a24-6ab5-496d-98a3-9ecc1ce3f90c" providerId="ADAL" clId="{6F24785C-756E-4C6D-AC74-A60940F8FB39}" dt="2024-04-17T20:34:20.395" v="15374" actId="20577"/>
          <ac:spMkLst>
            <pc:docMk/>
            <pc:sldMk cId="1788229719" sldId="372"/>
            <ac:spMk id="4" creationId="{1399A34E-6529-A0C2-1EEE-44E5D83178AC}"/>
          </ac:spMkLst>
        </pc:spChg>
        <pc:spChg chg="mod">
          <ac:chgData name="Simon Date" userId="09c93a24-6ab5-496d-98a3-9ecc1ce3f90c" providerId="ADAL" clId="{6F24785C-756E-4C6D-AC74-A60940F8FB39}" dt="2024-04-17T20:34:46.203" v="15393" actId="20577"/>
          <ac:spMkLst>
            <pc:docMk/>
            <pc:sldMk cId="1788229719" sldId="372"/>
            <ac:spMk id="5" creationId="{1F4B294B-3C01-ED06-AA96-7FF46F3D2A94}"/>
          </ac:spMkLst>
        </pc:spChg>
        <pc:spChg chg="add del mod">
          <ac:chgData name="Simon Date" userId="09c93a24-6ab5-496d-98a3-9ecc1ce3f90c" providerId="ADAL" clId="{6F24785C-756E-4C6D-AC74-A60940F8FB39}" dt="2024-05-22T19:59:28.782" v="20157"/>
          <ac:spMkLst>
            <pc:docMk/>
            <pc:sldMk cId="1788229719" sldId="372"/>
            <ac:spMk id="7" creationId="{D74B2ACE-9E0F-618D-AC02-FA70722A890F}"/>
          </ac:spMkLst>
        </pc:spChg>
        <pc:cxnChg chg="add mod modVis">
          <ac:chgData name="Simon Date" userId="09c93a24-6ab5-496d-98a3-9ecc1ce3f90c" providerId="ADAL" clId="{6F24785C-756E-4C6D-AC74-A60940F8FB39}" dt="2024-05-22T19:59:28.782" v="20176"/>
          <ac:cxnSpMkLst>
            <pc:docMk/>
            <pc:sldMk cId="1788229719" sldId="372"/>
            <ac:cxnSpMk id="9" creationId="{40A8D115-2022-727F-295B-8622FE787FD1}"/>
          </ac:cxnSpMkLst>
        </pc:cxnChg>
      </pc:sldChg>
      <pc:sldChg chg="modSp add del mod ord">
        <pc:chgData name="Simon Date" userId="09c93a24-6ab5-496d-98a3-9ecc1ce3f90c" providerId="ADAL" clId="{6F24785C-756E-4C6D-AC74-A60940F8FB39}" dt="2024-05-16T17:20:59.869" v="16297" actId="47"/>
        <pc:sldMkLst>
          <pc:docMk/>
          <pc:sldMk cId="4172469307" sldId="373"/>
        </pc:sldMkLst>
        <pc:spChg chg="mod">
          <ac:chgData name="Simon Date" userId="09c93a24-6ab5-496d-98a3-9ecc1ce3f90c" providerId="ADAL" clId="{6F24785C-756E-4C6D-AC74-A60940F8FB39}" dt="2024-03-28T20:07:48.949" v="8175" actId="20577"/>
          <ac:spMkLst>
            <pc:docMk/>
            <pc:sldMk cId="4172469307" sldId="373"/>
            <ac:spMk id="4" creationId="{1399A34E-6529-A0C2-1EEE-44E5D83178AC}"/>
          </ac:spMkLst>
        </pc:spChg>
        <pc:spChg chg="mod">
          <ac:chgData name="Simon Date" userId="09c93a24-6ab5-496d-98a3-9ecc1ce3f90c" providerId="ADAL" clId="{6F24785C-756E-4C6D-AC74-A60940F8FB39}" dt="2024-03-28T20:07:52.860" v="8178" actId="20577"/>
          <ac:spMkLst>
            <pc:docMk/>
            <pc:sldMk cId="4172469307" sldId="373"/>
            <ac:spMk id="5" creationId="{1F4B294B-3C01-ED06-AA96-7FF46F3D2A94}"/>
          </ac:spMkLst>
        </pc:spChg>
      </pc:sldChg>
      <pc:sldChg chg="addSp delSp modSp add mod">
        <pc:chgData name="Simon Date" userId="09c93a24-6ab5-496d-98a3-9ecc1ce3f90c" providerId="ADAL" clId="{6F24785C-756E-4C6D-AC74-A60940F8FB39}" dt="2024-05-22T19:59:27.746" v="18484"/>
        <pc:sldMkLst>
          <pc:docMk/>
          <pc:sldMk cId="3609307655" sldId="374"/>
        </pc:sldMkLst>
        <pc:spChg chg="mod">
          <ac:chgData name="Simon Date" userId="09c93a24-6ab5-496d-98a3-9ecc1ce3f90c" providerId="ADAL" clId="{6F24785C-756E-4C6D-AC74-A60940F8FB39}" dt="2024-05-16T22:04:38.852" v="16843" actId="20577"/>
          <ac:spMkLst>
            <pc:docMk/>
            <pc:sldMk cId="3609307655" sldId="374"/>
            <ac:spMk id="2" creationId="{D0A0BA3D-9921-C7FC-BC8D-5FC0FFA61E80}"/>
          </ac:spMkLst>
        </pc:spChg>
        <pc:spChg chg="add mod">
          <ac:chgData name="Simon Date" userId="09c93a24-6ab5-496d-98a3-9ecc1ce3f90c" providerId="ADAL" clId="{6F24785C-756E-4C6D-AC74-A60940F8FB39}" dt="2024-03-28T02:12:42.234" v="7921" actId="20577"/>
          <ac:spMkLst>
            <pc:docMk/>
            <pc:sldMk cId="3609307655" sldId="374"/>
            <ac:spMk id="3" creationId="{FAE9C4CA-2A94-378C-2328-72A2E3B26EEE}"/>
          </ac:spMkLst>
        </pc:spChg>
        <pc:spChg chg="mod">
          <ac:chgData name="Simon Date" userId="09c93a24-6ab5-496d-98a3-9ecc1ce3f90c" providerId="ADAL" clId="{6F24785C-756E-4C6D-AC74-A60940F8FB39}" dt="2024-05-22T19:21:21.783" v="17569" actId="20577"/>
          <ac:spMkLst>
            <pc:docMk/>
            <pc:sldMk cId="3609307655" sldId="374"/>
            <ac:spMk id="4" creationId="{1399A34E-6529-A0C2-1EEE-44E5D83178AC}"/>
          </ac:spMkLst>
        </pc:spChg>
        <pc:spChg chg="mod">
          <ac:chgData name="Simon Date" userId="09c93a24-6ab5-496d-98a3-9ecc1ce3f90c" providerId="ADAL" clId="{6F24785C-756E-4C6D-AC74-A60940F8FB39}" dt="2024-05-22T19:21:30.847" v="17571" actId="20577"/>
          <ac:spMkLst>
            <pc:docMk/>
            <pc:sldMk cId="3609307655" sldId="374"/>
            <ac:spMk id="5" creationId="{1F4B294B-3C01-ED06-AA96-7FF46F3D2A94}"/>
          </ac:spMkLst>
        </pc:spChg>
        <pc:spChg chg="add del mod">
          <ac:chgData name="Simon Date" userId="09c93a24-6ab5-496d-98a3-9ecc1ce3f90c" providerId="ADAL" clId="{6F24785C-756E-4C6D-AC74-A60940F8FB39}" dt="2024-05-22T19:59:27.741" v="18462"/>
          <ac:spMkLst>
            <pc:docMk/>
            <pc:sldMk cId="3609307655" sldId="374"/>
            <ac:spMk id="7" creationId="{87EEA929-E75E-C649-4EC1-31D413586000}"/>
          </ac:spMkLst>
        </pc:spChg>
        <pc:spChg chg="add del mod">
          <ac:chgData name="Simon Date" userId="09c93a24-6ab5-496d-98a3-9ecc1ce3f90c" providerId="ADAL" clId="{6F24785C-756E-4C6D-AC74-A60940F8FB39}" dt="2024-05-22T19:59:27.746" v="18465"/>
          <ac:spMkLst>
            <pc:docMk/>
            <pc:sldMk cId="3609307655" sldId="374"/>
            <ac:spMk id="9" creationId="{D331EA11-8A13-F212-77A1-1EDCBA458E92}"/>
          </ac:spMkLst>
        </pc:spChg>
        <pc:cxnChg chg="add mod modVis">
          <ac:chgData name="Simon Date" userId="09c93a24-6ab5-496d-98a3-9ecc1ce3f90c" providerId="ADAL" clId="{6F24785C-756E-4C6D-AC74-A60940F8FB39}" dt="2024-05-22T19:59:27.746" v="18484"/>
          <ac:cxnSpMkLst>
            <pc:docMk/>
            <pc:sldMk cId="3609307655" sldId="374"/>
            <ac:cxnSpMk id="10" creationId="{D1D65D9F-68B9-1B1E-68D9-92DEF8204A06}"/>
          </ac:cxnSpMkLst>
        </pc:cxnChg>
      </pc:sldChg>
      <pc:sldChg chg="addSp delSp modSp add mod">
        <pc:chgData name="Simon Date" userId="09c93a24-6ab5-496d-98a3-9ecc1ce3f90c" providerId="ADAL" clId="{6F24785C-756E-4C6D-AC74-A60940F8FB39}" dt="2024-05-22T19:59:27.768" v="18509"/>
        <pc:sldMkLst>
          <pc:docMk/>
          <pc:sldMk cId="2509630213" sldId="375"/>
        </pc:sldMkLst>
        <pc:spChg chg="mod">
          <ac:chgData name="Simon Date" userId="09c93a24-6ab5-496d-98a3-9ecc1ce3f90c" providerId="ADAL" clId="{6F24785C-756E-4C6D-AC74-A60940F8FB39}" dt="2024-05-16T22:04:42.686" v="16845" actId="20577"/>
          <ac:spMkLst>
            <pc:docMk/>
            <pc:sldMk cId="2509630213" sldId="375"/>
            <ac:spMk id="2" creationId="{D0A0BA3D-9921-C7FC-BC8D-5FC0FFA61E80}"/>
          </ac:spMkLst>
        </pc:spChg>
        <pc:spChg chg="add del mod">
          <ac:chgData name="Simon Date" userId="09c93a24-6ab5-496d-98a3-9ecc1ce3f90c" providerId="ADAL" clId="{6F24785C-756E-4C6D-AC74-A60940F8FB39}" dt="2024-05-22T19:59:27.756" v="18487"/>
          <ac:spMkLst>
            <pc:docMk/>
            <pc:sldMk cId="2509630213" sldId="375"/>
            <ac:spMk id="3" creationId="{55E08DBA-5CAC-6328-C1C0-8408966704A7}"/>
          </ac:spMkLst>
        </pc:spChg>
        <pc:spChg chg="mod">
          <ac:chgData name="Simon Date" userId="09c93a24-6ab5-496d-98a3-9ecc1ce3f90c" providerId="ADAL" clId="{6F24785C-756E-4C6D-AC74-A60940F8FB39}" dt="2024-05-22T19:22:11.360" v="17586" actId="20577"/>
          <ac:spMkLst>
            <pc:docMk/>
            <pc:sldMk cId="2509630213" sldId="375"/>
            <ac:spMk id="4" creationId="{1399A34E-6529-A0C2-1EEE-44E5D83178AC}"/>
          </ac:spMkLst>
        </pc:spChg>
        <pc:spChg chg="mod">
          <ac:chgData name="Simon Date" userId="09c93a24-6ab5-496d-98a3-9ecc1ce3f90c" providerId="ADAL" clId="{6F24785C-756E-4C6D-AC74-A60940F8FB39}" dt="2024-04-17T20:07:05.646" v="14850" actId="13926"/>
          <ac:spMkLst>
            <pc:docMk/>
            <pc:sldMk cId="2509630213" sldId="375"/>
            <ac:spMk id="5" creationId="{1F4B294B-3C01-ED06-AA96-7FF46F3D2A94}"/>
          </ac:spMkLst>
        </pc:spChg>
        <pc:spChg chg="add del mod">
          <ac:chgData name="Simon Date" userId="09c93a24-6ab5-496d-98a3-9ecc1ce3f90c" providerId="ADAL" clId="{6F24785C-756E-4C6D-AC74-A60940F8FB39}" dt="2024-05-22T19:59:27.761" v="18490"/>
          <ac:spMkLst>
            <pc:docMk/>
            <pc:sldMk cId="2509630213" sldId="375"/>
            <ac:spMk id="7" creationId="{51571310-381A-18A7-8059-45F02875D4D9}"/>
          </ac:spMkLst>
        </pc:spChg>
        <pc:cxnChg chg="add mod modVis">
          <ac:chgData name="Simon Date" userId="09c93a24-6ab5-496d-98a3-9ecc1ce3f90c" providerId="ADAL" clId="{6F24785C-756E-4C6D-AC74-A60940F8FB39}" dt="2024-05-22T19:59:27.768" v="18509"/>
          <ac:cxnSpMkLst>
            <pc:docMk/>
            <pc:sldMk cId="2509630213" sldId="375"/>
            <ac:cxnSpMk id="9" creationId="{1402D858-220E-617E-19B2-ECBFF1514DD2}"/>
          </ac:cxnSpMkLst>
        </pc:cxnChg>
      </pc:sldChg>
      <pc:sldChg chg="addSp modSp add del mod">
        <pc:chgData name="Simon Date" userId="09c93a24-6ab5-496d-98a3-9ecc1ce3f90c" providerId="ADAL" clId="{6F24785C-756E-4C6D-AC74-A60940F8FB39}" dt="2024-05-16T22:03:32.492" v="16830" actId="47"/>
        <pc:sldMkLst>
          <pc:docMk/>
          <pc:sldMk cId="1022498023" sldId="376"/>
        </pc:sldMkLst>
        <pc:spChg chg="mod">
          <ac:chgData name="Simon Date" userId="09c93a24-6ab5-496d-98a3-9ecc1ce3f90c" providerId="ADAL" clId="{6F24785C-756E-4C6D-AC74-A60940F8FB39}" dt="2024-05-16T16:52:03.366" v="15760" actId="20577"/>
          <ac:spMkLst>
            <pc:docMk/>
            <pc:sldMk cId="1022498023" sldId="376"/>
            <ac:spMk id="2" creationId="{D0A0BA3D-9921-C7FC-BC8D-5FC0FFA61E80}"/>
          </ac:spMkLst>
        </pc:spChg>
        <pc:spChg chg="add mod">
          <ac:chgData name="Simon Date" userId="09c93a24-6ab5-496d-98a3-9ecc1ce3f90c" providerId="ADAL" clId="{6F24785C-756E-4C6D-AC74-A60940F8FB39}" dt="2024-03-28T02:13:56.090" v="7944" actId="6549"/>
          <ac:spMkLst>
            <pc:docMk/>
            <pc:sldMk cId="1022498023" sldId="376"/>
            <ac:spMk id="3" creationId="{9DEF999A-0966-BBB7-BCF3-68D23B0A788D}"/>
          </ac:spMkLst>
        </pc:spChg>
        <pc:spChg chg="mod">
          <ac:chgData name="Simon Date" userId="09c93a24-6ab5-496d-98a3-9ecc1ce3f90c" providerId="ADAL" clId="{6F24785C-756E-4C6D-AC74-A60940F8FB39}" dt="2024-05-16T16:50:11.923" v="15709" actId="20577"/>
          <ac:spMkLst>
            <pc:docMk/>
            <pc:sldMk cId="1022498023" sldId="376"/>
            <ac:spMk id="4" creationId="{1399A34E-6529-A0C2-1EEE-44E5D83178AC}"/>
          </ac:spMkLst>
        </pc:spChg>
        <pc:spChg chg="mod">
          <ac:chgData name="Simon Date" userId="09c93a24-6ab5-496d-98a3-9ecc1ce3f90c" providerId="ADAL" clId="{6F24785C-756E-4C6D-AC74-A60940F8FB39}" dt="2024-03-27T17:46:22.699" v="1812" actId="20577"/>
          <ac:spMkLst>
            <pc:docMk/>
            <pc:sldMk cId="1022498023" sldId="376"/>
            <ac:spMk id="5" creationId="{1F4B294B-3C01-ED06-AA96-7FF46F3D2A94}"/>
          </ac:spMkLst>
        </pc:spChg>
      </pc:sldChg>
      <pc:sldChg chg="add del">
        <pc:chgData name="Simon Date" userId="09c93a24-6ab5-496d-98a3-9ecc1ce3f90c" providerId="ADAL" clId="{6F24785C-756E-4C6D-AC74-A60940F8FB39}" dt="2024-03-27T17:42:50.444" v="1740" actId="47"/>
        <pc:sldMkLst>
          <pc:docMk/>
          <pc:sldMk cId="2697530265" sldId="376"/>
        </pc:sldMkLst>
      </pc:sldChg>
      <pc:sldChg chg="modSp add del mod">
        <pc:chgData name="Simon Date" userId="09c93a24-6ab5-496d-98a3-9ecc1ce3f90c" providerId="ADAL" clId="{6F24785C-756E-4C6D-AC74-A60940F8FB39}" dt="2024-05-16T22:03:32.492" v="16830" actId="47"/>
        <pc:sldMkLst>
          <pc:docMk/>
          <pc:sldMk cId="1765373265" sldId="377"/>
        </pc:sldMkLst>
        <pc:spChg chg="mod">
          <ac:chgData name="Simon Date" userId="09c93a24-6ab5-496d-98a3-9ecc1ce3f90c" providerId="ADAL" clId="{6F24785C-756E-4C6D-AC74-A60940F8FB39}" dt="2024-05-16T16:54:03.441" v="15792" actId="20577"/>
          <ac:spMkLst>
            <pc:docMk/>
            <pc:sldMk cId="1765373265" sldId="377"/>
            <ac:spMk id="2" creationId="{D0A0BA3D-9921-C7FC-BC8D-5FC0FFA61E80}"/>
          </ac:spMkLst>
        </pc:spChg>
        <pc:spChg chg="mod">
          <ac:chgData name="Simon Date" userId="09c93a24-6ab5-496d-98a3-9ecc1ce3f90c" providerId="ADAL" clId="{6F24785C-756E-4C6D-AC74-A60940F8FB39}" dt="2024-05-16T22:03:11.965" v="16827" actId="20577"/>
          <ac:spMkLst>
            <pc:docMk/>
            <pc:sldMk cId="1765373265" sldId="377"/>
            <ac:spMk id="4" creationId="{1399A34E-6529-A0C2-1EEE-44E5D83178AC}"/>
          </ac:spMkLst>
        </pc:spChg>
        <pc:spChg chg="mod">
          <ac:chgData name="Simon Date" userId="09c93a24-6ab5-496d-98a3-9ecc1ce3f90c" providerId="ADAL" clId="{6F24785C-756E-4C6D-AC74-A60940F8FB39}" dt="2024-04-17T20:07:26.957" v="14863" actId="13926"/>
          <ac:spMkLst>
            <pc:docMk/>
            <pc:sldMk cId="1765373265" sldId="377"/>
            <ac:spMk id="5" creationId="{1F4B294B-3C01-ED06-AA96-7FF46F3D2A94}"/>
          </ac:spMkLst>
        </pc:spChg>
      </pc:sldChg>
      <pc:sldChg chg="add del">
        <pc:chgData name="Simon Date" userId="09c93a24-6ab5-496d-98a3-9ecc1ce3f90c" providerId="ADAL" clId="{6F24785C-756E-4C6D-AC74-A60940F8FB39}" dt="2024-03-27T17:42:51.482" v="1741" actId="47"/>
        <pc:sldMkLst>
          <pc:docMk/>
          <pc:sldMk cId="3166405633" sldId="377"/>
        </pc:sldMkLst>
      </pc:sldChg>
      <pc:sldChg chg="addSp delSp modSp add mod">
        <pc:chgData name="Simon Date" userId="09c93a24-6ab5-496d-98a3-9ecc1ce3f90c" providerId="ADAL" clId="{6F24785C-756E-4C6D-AC74-A60940F8FB39}" dt="2024-05-22T19:59:28.032" v="18986"/>
        <pc:sldMkLst>
          <pc:docMk/>
          <pc:sldMk cId="328963061" sldId="378"/>
        </pc:sldMkLst>
        <pc:spChg chg="mod">
          <ac:chgData name="Simon Date" userId="09c93a24-6ab5-496d-98a3-9ecc1ce3f90c" providerId="ADAL" clId="{6F24785C-756E-4C6D-AC74-A60940F8FB39}" dt="2024-05-16T22:20:26.667" v="17086" actId="20577"/>
          <ac:spMkLst>
            <pc:docMk/>
            <pc:sldMk cId="328963061" sldId="378"/>
            <ac:spMk id="2" creationId="{D0A0BA3D-9921-C7FC-BC8D-5FC0FFA61E80}"/>
          </ac:spMkLst>
        </pc:spChg>
        <pc:spChg chg="add del mod">
          <ac:chgData name="Simon Date" userId="09c93a24-6ab5-496d-98a3-9ecc1ce3f90c" providerId="ADAL" clId="{6F24785C-756E-4C6D-AC74-A60940F8FB39}" dt="2024-05-22T19:59:28.016" v="18964"/>
          <ac:spMkLst>
            <pc:docMk/>
            <pc:sldMk cId="328963061" sldId="378"/>
            <ac:spMk id="3" creationId="{473E90C0-8BF7-166C-236C-594C8431693F}"/>
          </ac:spMkLst>
        </pc:spChg>
        <pc:spChg chg="add del mod">
          <ac:chgData name="Simon Date" userId="09c93a24-6ab5-496d-98a3-9ecc1ce3f90c" providerId="ADAL" clId="{6F24785C-756E-4C6D-AC74-A60940F8FB39}" dt="2024-03-27T18:19:14.103" v="1904" actId="478"/>
          <ac:spMkLst>
            <pc:docMk/>
            <pc:sldMk cId="328963061" sldId="378"/>
            <ac:spMk id="3" creationId="{6B71B6EA-D03F-4B33-8009-BECE0CC4134B}"/>
          </ac:spMkLst>
        </pc:spChg>
        <pc:spChg chg="mod">
          <ac:chgData name="Simon Date" userId="09c93a24-6ab5-496d-98a3-9ecc1ce3f90c" providerId="ADAL" clId="{6F24785C-756E-4C6D-AC74-A60940F8FB39}" dt="2024-05-22T19:28:51.679" v="17683" actId="20577"/>
          <ac:spMkLst>
            <pc:docMk/>
            <pc:sldMk cId="328963061" sldId="378"/>
            <ac:spMk id="4" creationId="{1399A34E-6529-A0C2-1EEE-44E5D83178AC}"/>
          </ac:spMkLst>
        </pc:spChg>
        <pc:spChg chg="mod">
          <ac:chgData name="Simon Date" userId="09c93a24-6ab5-496d-98a3-9ecc1ce3f90c" providerId="ADAL" clId="{6F24785C-756E-4C6D-AC74-A60940F8FB39}" dt="2024-05-22T19:29:01.586" v="17684" actId="20577"/>
          <ac:spMkLst>
            <pc:docMk/>
            <pc:sldMk cId="328963061" sldId="378"/>
            <ac:spMk id="5" creationId="{1F4B294B-3C01-ED06-AA96-7FF46F3D2A94}"/>
          </ac:spMkLst>
        </pc:spChg>
        <pc:spChg chg="add del mod">
          <ac:chgData name="Simon Date" userId="09c93a24-6ab5-496d-98a3-9ecc1ce3f90c" providerId="ADAL" clId="{6F24785C-756E-4C6D-AC74-A60940F8FB39}" dt="2024-05-22T19:59:28.016" v="18967"/>
          <ac:spMkLst>
            <pc:docMk/>
            <pc:sldMk cId="328963061" sldId="378"/>
            <ac:spMk id="7" creationId="{6C00C734-D175-B8C8-5758-5D54E90ACEBC}"/>
          </ac:spMkLst>
        </pc:spChg>
        <pc:spChg chg="mod">
          <ac:chgData name="Simon Date" userId="09c93a24-6ab5-496d-98a3-9ecc1ce3f90c" providerId="ADAL" clId="{6F24785C-756E-4C6D-AC74-A60940F8FB39}" dt="2024-04-18T15:49:11.648" v="15465" actId="20577"/>
          <ac:spMkLst>
            <pc:docMk/>
            <pc:sldMk cId="328963061" sldId="378"/>
            <ac:spMk id="10" creationId="{B7AB1D1F-1DFF-84DD-7975-57A60BB9A58A}"/>
          </ac:spMkLst>
        </pc:spChg>
        <pc:cxnChg chg="add mod modVis">
          <ac:chgData name="Simon Date" userId="09c93a24-6ab5-496d-98a3-9ecc1ce3f90c" providerId="ADAL" clId="{6F24785C-756E-4C6D-AC74-A60940F8FB39}" dt="2024-05-22T19:59:28.032" v="18986"/>
          <ac:cxnSpMkLst>
            <pc:docMk/>
            <pc:sldMk cId="328963061" sldId="378"/>
            <ac:cxnSpMk id="9" creationId="{08C7BA3C-0547-3C53-BFDB-275CD7BE48A6}"/>
          </ac:cxnSpMkLst>
        </pc:cxnChg>
      </pc:sldChg>
      <pc:sldChg chg="addSp delSp modSp add mod">
        <pc:chgData name="Simon Date" userId="09c93a24-6ab5-496d-98a3-9ecc1ce3f90c" providerId="ADAL" clId="{6F24785C-756E-4C6D-AC74-A60940F8FB39}" dt="2024-05-22T19:59:28.054" v="19011"/>
        <pc:sldMkLst>
          <pc:docMk/>
          <pc:sldMk cId="4061333281" sldId="379"/>
        </pc:sldMkLst>
        <pc:spChg chg="mod">
          <ac:chgData name="Simon Date" userId="09c93a24-6ab5-496d-98a3-9ecc1ce3f90c" providerId="ADAL" clId="{6F24785C-756E-4C6D-AC74-A60940F8FB39}" dt="2024-05-16T22:20:52.054" v="17096" actId="20577"/>
          <ac:spMkLst>
            <pc:docMk/>
            <pc:sldMk cId="4061333281" sldId="379"/>
            <ac:spMk id="2" creationId="{D0A0BA3D-9921-C7FC-BC8D-5FC0FFA61E80}"/>
          </ac:spMkLst>
        </pc:spChg>
        <pc:spChg chg="add del mod">
          <ac:chgData name="Simon Date" userId="09c93a24-6ab5-496d-98a3-9ecc1ce3f90c" providerId="ADAL" clId="{6F24785C-756E-4C6D-AC74-A60940F8FB39}" dt="2024-05-22T19:59:28.032" v="18989"/>
          <ac:spMkLst>
            <pc:docMk/>
            <pc:sldMk cId="4061333281" sldId="379"/>
            <ac:spMk id="3" creationId="{5A84219D-A826-17EC-8496-428E80347625}"/>
          </ac:spMkLst>
        </pc:spChg>
        <pc:spChg chg="mod">
          <ac:chgData name="Simon Date" userId="09c93a24-6ab5-496d-98a3-9ecc1ce3f90c" providerId="ADAL" clId="{6F24785C-756E-4C6D-AC74-A60940F8FB39}" dt="2024-05-22T19:29:31.743" v="17710" actId="20577"/>
          <ac:spMkLst>
            <pc:docMk/>
            <pc:sldMk cId="4061333281" sldId="379"/>
            <ac:spMk id="4" creationId="{1399A34E-6529-A0C2-1EEE-44E5D83178AC}"/>
          </ac:spMkLst>
        </pc:spChg>
        <pc:spChg chg="mod">
          <ac:chgData name="Simon Date" userId="09c93a24-6ab5-496d-98a3-9ecc1ce3f90c" providerId="ADAL" clId="{6F24785C-756E-4C6D-AC74-A60940F8FB39}" dt="2024-05-22T19:30:31.439" v="17740" actId="20577"/>
          <ac:spMkLst>
            <pc:docMk/>
            <pc:sldMk cId="4061333281" sldId="379"/>
            <ac:spMk id="5" creationId="{1F4B294B-3C01-ED06-AA96-7FF46F3D2A94}"/>
          </ac:spMkLst>
        </pc:spChg>
        <pc:spChg chg="add del mod">
          <ac:chgData name="Simon Date" userId="09c93a24-6ab5-496d-98a3-9ecc1ce3f90c" providerId="ADAL" clId="{6F24785C-756E-4C6D-AC74-A60940F8FB39}" dt="2024-05-22T19:59:28.032" v="18992"/>
          <ac:spMkLst>
            <pc:docMk/>
            <pc:sldMk cId="4061333281" sldId="379"/>
            <ac:spMk id="7" creationId="{F350812C-2902-4C7B-EAE5-8374EBE18BC7}"/>
          </ac:spMkLst>
        </pc:spChg>
        <pc:cxnChg chg="add mod modVis">
          <ac:chgData name="Simon Date" userId="09c93a24-6ab5-496d-98a3-9ecc1ce3f90c" providerId="ADAL" clId="{6F24785C-756E-4C6D-AC74-A60940F8FB39}" dt="2024-05-22T19:59:28.054" v="19011"/>
          <ac:cxnSpMkLst>
            <pc:docMk/>
            <pc:sldMk cId="4061333281" sldId="379"/>
            <ac:cxnSpMk id="9" creationId="{1ED87050-704E-745A-067A-0F17EA0CE050}"/>
          </ac:cxnSpMkLst>
        </pc:cxnChg>
      </pc:sldChg>
      <pc:sldChg chg="addSp delSp modSp add mod">
        <pc:chgData name="Simon Date" userId="09c93a24-6ab5-496d-98a3-9ecc1ce3f90c" providerId="ADAL" clId="{6F24785C-756E-4C6D-AC74-A60940F8FB39}" dt="2024-05-22T19:59:28.127" v="19124"/>
        <pc:sldMkLst>
          <pc:docMk/>
          <pc:sldMk cId="1421913830" sldId="380"/>
        </pc:sldMkLst>
        <pc:spChg chg="mod">
          <ac:chgData name="Simon Date" userId="09c93a24-6ab5-496d-98a3-9ecc1ce3f90c" providerId="ADAL" clId="{6F24785C-756E-4C6D-AC74-A60940F8FB39}" dt="2024-05-16T22:23:54.812" v="17130" actId="20577"/>
          <ac:spMkLst>
            <pc:docMk/>
            <pc:sldMk cId="1421913830" sldId="380"/>
            <ac:spMk id="2" creationId="{D0A0BA3D-9921-C7FC-BC8D-5FC0FFA61E80}"/>
          </ac:spMkLst>
        </pc:spChg>
        <pc:spChg chg="mod">
          <ac:chgData name="Simon Date" userId="09c93a24-6ab5-496d-98a3-9ecc1ce3f90c" providerId="ADAL" clId="{6F24785C-756E-4C6D-AC74-A60940F8FB39}" dt="2024-04-18T15:49:18.148" v="15468" actId="20577"/>
          <ac:spMkLst>
            <pc:docMk/>
            <pc:sldMk cId="1421913830" sldId="380"/>
            <ac:spMk id="3" creationId="{FAE9C4CA-2A94-378C-2328-72A2E3B26EEE}"/>
          </ac:spMkLst>
        </pc:spChg>
        <pc:spChg chg="mod">
          <ac:chgData name="Simon Date" userId="09c93a24-6ab5-496d-98a3-9ecc1ce3f90c" providerId="ADAL" clId="{6F24785C-756E-4C6D-AC74-A60940F8FB39}" dt="2024-05-16T22:24:38.107" v="17156" actId="20577"/>
          <ac:spMkLst>
            <pc:docMk/>
            <pc:sldMk cId="1421913830" sldId="380"/>
            <ac:spMk id="4" creationId="{1399A34E-6529-A0C2-1EEE-44E5D83178AC}"/>
          </ac:spMkLst>
        </pc:spChg>
        <pc:spChg chg="mod">
          <ac:chgData name="Simon Date" userId="09c93a24-6ab5-496d-98a3-9ecc1ce3f90c" providerId="ADAL" clId="{6F24785C-756E-4C6D-AC74-A60940F8FB39}" dt="2024-05-22T19:31:44.137" v="17782" actId="20577"/>
          <ac:spMkLst>
            <pc:docMk/>
            <pc:sldMk cId="1421913830" sldId="380"/>
            <ac:spMk id="5" creationId="{1F4B294B-3C01-ED06-AA96-7FF46F3D2A94}"/>
          </ac:spMkLst>
        </pc:spChg>
        <pc:spChg chg="add del mod">
          <ac:chgData name="Simon Date" userId="09c93a24-6ab5-496d-98a3-9ecc1ce3f90c" providerId="ADAL" clId="{6F24785C-756E-4C6D-AC74-A60940F8FB39}" dt="2024-05-22T19:59:28.112" v="19102"/>
          <ac:spMkLst>
            <pc:docMk/>
            <pc:sldMk cId="1421913830" sldId="380"/>
            <ac:spMk id="7" creationId="{1397ECA6-E5FC-6F10-B731-D43B54636FFF}"/>
          </ac:spMkLst>
        </pc:spChg>
        <pc:spChg chg="add del mod">
          <ac:chgData name="Simon Date" userId="09c93a24-6ab5-496d-98a3-9ecc1ce3f90c" providerId="ADAL" clId="{6F24785C-756E-4C6D-AC74-A60940F8FB39}" dt="2024-05-22T19:59:28.117" v="19105"/>
          <ac:spMkLst>
            <pc:docMk/>
            <pc:sldMk cId="1421913830" sldId="380"/>
            <ac:spMk id="9" creationId="{C3641FD2-B9E6-0963-93D1-B252DD70E688}"/>
          </ac:spMkLst>
        </pc:spChg>
        <pc:cxnChg chg="add mod modVis">
          <ac:chgData name="Simon Date" userId="09c93a24-6ab5-496d-98a3-9ecc1ce3f90c" providerId="ADAL" clId="{6F24785C-756E-4C6D-AC74-A60940F8FB39}" dt="2024-05-22T19:59:28.127" v="19124"/>
          <ac:cxnSpMkLst>
            <pc:docMk/>
            <pc:sldMk cId="1421913830" sldId="380"/>
            <ac:cxnSpMk id="10" creationId="{14612E06-D81D-012A-B83C-75230D367752}"/>
          </ac:cxnSpMkLst>
        </pc:cxnChg>
      </pc:sldChg>
      <pc:sldChg chg="addSp delSp modSp add mod">
        <pc:chgData name="Simon Date" userId="09c93a24-6ab5-496d-98a3-9ecc1ce3f90c" providerId="ADAL" clId="{6F24785C-756E-4C6D-AC74-A60940F8FB39}" dt="2024-05-22T19:59:28.127" v="19149"/>
        <pc:sldMkLst>
          <pc:docMk/>
          <pc:sldMk cId="3678817945" sldId="381"/>
        </pc:sldMkLst>
        <pc:spChg chg="mod">
          <ac:chgData name="Simon Date" userId="09c93a24-6ab5-496d-98a3-9ecc1ce3f90c" providerId="ADAL" clId="{6F24785C-756E-4C6D-AC74-A60940F8FB39}" dt="2024-05-16T22:24:00.698" v="17136" actId="20577"/>
          <ac:spMkLst>
            <pc:docMk/>
            <pc:sldMk cId="3678817945" sldId="381"/>
            <ac:spMk id="2" creationId="{D0A0BA3D-9921-C7FC-BC8D-5FC0FFA61E80}"/>
          </ac:spMkLst>
        </pc:spChg>
        <pc:spChg chg="add del mod">
          <ac:chgData name="Simon Date" userId="09c93a24-6ab5-496d-98a3-9ecc1ce3f90c" providerId="ADAL" clId="{6F24785C-756E-4C6D-AC74-A60940F8FB39}" dt="2024-05-22T19:59:28.127" v="19127"/>
          <ac:spMkLst>
            <pc:docMk/>
            <pc:sldMk cId="3678817945" sldId="381"/>
            <ac:spMk id="3" creationId="{CE712512-79EB-C003-1040-97EE21BCC92F}"/>
          </ac:spMkLst>
        </pc:spChg>
        <pc:spChg chg="mod">
          <ac:chgData name="Simon Date" userId="09c93a24-6ab5-496d-98a3-9ecc1ce3f90c" providerId="ADAL" clId="{6F24785C-756E-4C6D-AC74-A60940F8FB39}" dt="2024-05-22T19:31:59.423" v="17802" actId="20577"/>
          <ac:spMkLst>
            <pc:docMk/>
            <pc:sldMk cId="3678817945" sldId="381"/>
            <ac:spMk id="4" creationId="{1399A34E-6529-A0C2-1EEE-44E5D83178AC}"/>
          </ac:spMkLst>
        </pc:spChg>
        <pc:spChg chg="mod">
          <ac:chgData name="Simon Date" userId="09c93a24-6ab5-496d-98a3-9ecc1ce3f90c" providerId="ADAL" clId="{6F24785C-756E-4C6D-AC74-A60940F8FB39}" dt="2024-05-16T22:25:11.332" v="17177" actId="20577"/>
          <ac:spMkLst>
            <pc:docMk/>
            <pc:sldMk cId="3678817945" sldId="381"/>
            <ac:spMk id="5" creationId="{1F4B294B-3C01-ED06-AA96-7FF46F3D2A94}"/>
          </ac:spMkLst>
        </pc:spChg>
        <pc:spChg chg="add del mod">
          <ac:chgData name="Simon Date" userId="09c93a24-6ab5-496d-98a3-9ecc1ce3f90c" providerId="ADAL" clId="{6F24785C-756E-4C6D-AC74-A60940F8FB39}" dt="2024-05-22T19:59:28.127" v="19130"/>
          <ac:spMkLst>
            <pc:docMk/>
            <pc:sldMk cId="3678817945" sldId="381"/>
            <ac:spMk id="7" creationId="{7D5F2DBE-9640-7AE7-EF4B-C693CD164EFD}"/>
          </ac:spMkLst>
        </pc:spChg>
        <pc:cxnChg chg="add mod modVis">
          <ac:chgData name="Simon Date" userId="09c93a24-6ab5-496d-98a3-9ecc1ce3f90c" providerId="ADAL" clId="{6F24785C-756E-4C6D-AC74-A60940F8FB39}" dt="2024-05-22T19:59:28.127" v="19149"/>
          <ac:cxnSpMkLst>
            <pc:docMk/>
            <pc:sldMk cId="3678817945" sldId="381"/>
            <ac:cxnSpMk id="9" creationId="{034DF3ED-B7F4-B7ED-50AF-F31D20802E37}"/>
          </ac:cxnSpMkLst>
        </pc:cxnChg>
      </pc:sldChg>
      <pc:sldChg chg="addSp delSp modSp add mod">
        <pc:chgData name="Simon Date" userId="09c93a24-6ab5-496d-98a3-9ecc1ce3f90c" providerId="ADAL" clId="{6F24785C-756E-4C6D-AC74-A60940F8FB39}" dt="2024-05-22T19:59:28.221" v="19287"/>
        <pc:sldMkLst>
          <pc:docMk/>
          <pc:sldMk cId="714572225" sldId="382"/>
        </pc:sldMkLst>
        <pc:spChg chg="mod">
          <ac:chgData name="Simon Date" userId="09c93a24-6ab5-496d-98a3-9ecc1ce3f90c" providerId="ADAL" clId="{6F24785C-756E-4C6D-AC74-A60940F8FB39}" dt="2024-03-27T18:37:21.510" v="2195"/>
          <ac:spMkLst>
            <pc:docMk/>
            <pc:sldMk cId="714572225" sldId="382"/>
            <ac:spMk id="2" creationId="{D0A0BA3D-9921-C7FC-BC8D-5FC0FFA61E80}"/>
          </ac:spMkLst>
        </pc:spChg>
        <pc:spChg chg="add del mod">
          <ac:chgData name="Simon Date" userId="09c93a24-6ab5-496d-98a3-9ecc1ce3f90c" providerId="ADAL" clId="{6F24785C-756E-4C6D-AC74-A60940F8FB39}" dt="2024-05-22T19:59:28.212" v="19265"/>
          <ac:spMkLst>
            <pc:docMk/>
            <pc:sldMk cId="714572225" sldId="382"/>
            <ac:spMk id="3" creationId="{8AD2C239-193A-B320-FCE0-E9BB4563ADE8}"/>
          </ac:spMkLst>
        </pc:spChg>
        <pc:spChg chg="mod">
          <ac:chgData name="Simon Date" userId="09c93a24-6ab5-496d-98a3-9ecc1ce3f90c" providerId="ADAL" clId="{6F24785C-756E-4C6D-AC74-A60940F8FB39}" dt="2024-04-17T23:06:54.398" v="15450" actId="20577"/>
          <ac:spMkLst>
            <pc:docMk/>
            <pc:sldMk cId="714572225" sldId="382"/>
            <ac:spMk id="4" creationId="{1399A34E-6529-A0C2-1EEE-44E5D83178AC}"/>
          </ac:spMkLst>
        </pc:spChg>
        <pc:spChg chg="mod">
          <ac:chgData name="Simon Date" userId="09c93a24-6ab5-496d-98a3-9ecc1ce3f90c" providerId="ADAL" clId="{6F24785C-756E-4C6D-AC74-A60940F8FB39}" dt="2024-05-22T19:33:09.614" v="17842" actId="20577"/>
          <ac:spMkLst>
            <pc:docMk/>
            <pc:sldMk cId="714572225" sldId="382"/>
            <ac:spMk id="5" creationId="{1F4B294B-3C01-ED06-AA96-7FF46F3D2A94}"/>
          </ac:spMkLst>
        </pc:spChg>
        <pc:spChg chg="add del mod">
          <ac:chgData name="Simon Date" userId="09c93a24-6ab5-496d-98a3-9ecc1ce3f90c" providerId="ADAL" clId="{6F24785C-756E-4C6D-AC74-A60940F8FB39}" dt="2024-05-22T19:59:28.215" v="19268"/>
          <ac:spMkLst>
            <pc:docMk/>
            <pc:sldMk cId="714572225" sldId="382"/>
            <ac:spMk id="7" creationId="{E5AD8AD3-A11B-41A6-3251-65F9065C0FDC}"/>
          </ac:spMkLst>
        </pc:spChg>
        <pc:cxnChg chg="add mod modVis">
          <ac:chgData name="Simon Date" userId="09c93a24-6ab5-496d-98a3-9ecc1ce3f90c" providerId="ADAL" clId="{6F24785C-756E-4C6D-AC74-A60940F8FB39}" dt="2024-05-22T19:59:28.221" v="19287"/>
          <ac:cxnSpMkLst>
            <pc:docMk/>
            <pc:sldMk cId="714572225" sldId="382"/>
            <ac:cxnSpMk id="9" creationId="{7B4F9B0E-6316-ABBE-56D3-282C78128209}"/>
          </ac:cxnSpMkLst>
        </pc:cxnChg>
      </pc:sldChg>
      <pc:sldChg chg="addSp modSp add mod">
        <pc:chgData name="Simon Date" userId="09c93a24-6ab5-496d-98a3-9ecc1ce3f90c" providerId="ADAL" clId="{6F24785C-756E-4C6D-AC74-A60940F8FB39}" dt="2024-05-22T19:59:28.221" v="19306"/>
        <pc:sldMkLst>
          <pc:docMk/>
          <pc:sldMk cId="1232834903" sldId="383"/>
        </pc:sldMkLst>
        <pc:spChg chg="mod">
          <ac:chgData name="Simon Date" userId="09c93a24-6ab5-496d-98a3-9ecc1ce3f90c" providerId="ADAL" clId="{6F24785C-756E-4C6D-AC74-A60940F8FB39}" dt="2024-03-28T02:15:09.930" v="7951" actId="6549"/>
          <ac:spMkLst>
            <pc:docMk/>
            <pc:sldMk cId="1232834903" sldId="383"/>
            <ac:spMk id="7" creationId="{C0147929-8D39-DAA9-C3C5-4829D9C31C27}"/>
          </ac:spMkLst>
        </pc:spChg>
        <pc:cxnChg chg="add mod modVis">
          <ac:chgData name="Simon Date" userId="09c93a24-6ab5-496d-98a3-9ecc1ce3f90c" providerId="ADAL" clId="{6F24785C-756E-4C6D-AC74-A60940F8FB39}" dt="2024-05-22T19:59:28.221" v="19306"/>
          <ac:cxnSpMkLst>
            <pc:docMk/>
            <pc:sldMk cId="1232834903" sldId="383"/>
            <ac:cxnSpMk id="2" creationId="{B784915D-13BD-196B-1210-2C1D7304D678}"/>
          </ac:cxnSpMkLst>
        </pc:cxnChg>
      </pc:sldChg>
      <pc:sldChg chg="addSp delSp modSp add mod">
        <pc:chgData name="Simon Date" userId="09c93a24-6ab5-496d-98a3-9ecc1ce3f90c" providerId="ADAL" clId="{6F24785C-756E-4C6D-AC74-A60940F8FB39}" dt="2024-05-22T19:59:28.237" v="19331"/>
        <pc:sldMkLst>
          <pc:docMk/>
          <pc:sldMk cId="182685429" sldId="384"/>
        </pc:sldMkLst>
        <pc:spChg chg="mod">
          <ac:chgData name="Simon Date" userId="09c93a24-6ab5-496d-98a3-9ecc1ce3f90c" providerId="ADAL" clId="{6F24785C-756E-4C6D-AC74-A60940F8FB39}" dt="2024-03-27T18:42:38.916" v="2343" actId="20577"/>
          <ac:spMkLst>
            <pc:docMk/>
            <pc:sldMk cId="182685429" sldId="384"/>
            <ac:spMk id="2" creationId="{D0A0BA3D-9921-C7FC-BC8D-5FC0FFA61E80}"/>
          </ac:spMkLst>
        </pc:spChg>
        <pc:spChg chg="del">
          <ac:chgData name="Simon Date" userId="09c93a24-6ab5-496d-98a3-9ecc1ce3f90c" providerId="ADAL" clId="{6F24785C-756E-4C6D-AC74-A60940F8FB39}" dt="2024-03-28T02:01:39.381" v="7809" actId="478"/>
          <ac:spMkLst>
            <pc:docMk/>
            <pc:sldMk cId="182685429" sldId="384"/>
            <ac:spMk id="3" creationId="{DF9F0853-10F6-3052-5D84-DF42F4D2ED08}"/>
          </ac:spMkLst>
        </pc:spChg>
        <pc:spChg chg="add del mod">
          <ac:chgData name="Simon Date" userId="09c93a24-6ab5-496d-98a3-9ecc1ce3f90c" providerId="ADAL" clId="{6F24785C-756E-4C6D-AC74-A60940F8FB39}" dt="2024-05-22T19:59:28.221" v="19309"/>
          <ac:spMkLst>
            <pc:docMk/>
            <pc:sldMk cId="182685429" sldId="384"/>
            <ac:spMk id="3" creationId="{FA0665F5-5283-E013-3E79-5B7827B4457D}"/>
          </ac:spMkLst>
        </pc:spChg>
        <pc:spChg chg="mod">
          <ac:chgData name="Simon Date" userId="09c93a24-6ab5-496d-98a3-9ecc1ce3f90c" providerId="ADAL" clId="{6F24785C-756E-4C6D-AC74-A60940F8FB39}" dt="2024-03-27T18:43:21.926" v="2358" actId="20577"/>
          <ac:spMkLst>
            <pc:docMk/>
            <pc:sldMk cId="182685429" sldId="384"/>
            <ac:spMk id="4" creationId="{1399A34E-6529-A0C2-1EEE-44E5D83178AC}"/>
          </ac:spMkLst>
        </pc:spChg>
        <pc:spChg chg="mod">
          <ac:chgData name="Simon Date" userId="09c93a24-6ab5-496d-98a3-9ecc1ce3f90c" providerId="ADAL" clId="{6F24785C-756E-4C6D-AC74-A60940F8FB39}" dt="2024-05-22T19:33:19.181" v="17843" actId="20577"/>
          <ac:spMkLst>
            <pc:docMk/>
            <pc:sldMk cId="182685429" sldId="384"/>
            <ac:spMk id="5" creationId="{1F4B294B-3C01-ED06-AA96-7FF46F3D2A94}"/>
          </ac:spMkLst>
        </pc:spChg>
        <pc:spChg chg="add mod">
          <ac:chgData name="Simon Date" userId="09c93a24-6ab5-496d-98a3-9ecc1ce3f90c" providerId="ADAL" clId="{6F24785C-756E-4C6D-AC74-A60940F8FB39}" dt="2024-05-16T17:14:46.432" v="15967" actId="20577"/>
          <ac:spMkLst>
            <pc:docMk/>
            <pc:sldMk cId="182685429" sldId="384"/>
            <ac:spMk id="7" creationId="{D28B9990-3528-1954-8A64-245327AFF179}"/>
          </ac:spMkLst>
        </pc:spChg>
        <pc:spChg chg="add del mod">
          <ac:chgData name="Simon Date" userId="09c93a24-6ab5-496d-98a3-9ecc1ce3f90c" providerId="ADAL" clId="{6F24785C-756E-4C6D-AC74-A60940F8FB39}" dt="2024-05-22T19:59:28.237" v="19312"/>
          <ac:spMkLst>
            <pc:docMk/>
            <pc:sldMk cId="182685429" sldId="384"/>
            <ac:spMk id="9" creationId="{32FCA642-54C1-F6B2-2D13-42DE91F611B7}"/>
          </ac:spMkLst>
        </pc:spChg>
        <pc:cxnChg chg="add mod modVis">
          <ac:chgData name="Simon Date" userId="09c93a24-6ab5-496d-98a3-9ecc1ce3f90c" providerId="ADAL" clId="{6F24785C-756E-4C6D-AC74-A60940F8FB39}" dt="2024-05-22T19:59:28.237" v="19331"/>
          <ac:cxnSpMkLst>
            <pc:docMk/>
            <pc:sldMk cId="182685429" sldId="384"/>
            <ac:cxnSpMk id="10" creationId="{ABCBADB0-BE04-898E-DA81-F864B3BA910E}"/>
          </ac:cxnSpMkLst>
        </pc:cxnChg>
      </pc:sldChg>
      <pc:sldChg chg="addSp delSp modSp add mod">
        <pc:chgData name="Simon Date" userId="09c93a24-6ab5-496d-98a3-9ecc1ce3f90c" providerId="ADAL" clId="{6F24785C-756E-4C6D-AC74-A60940F8FB39}" dt="2024-05-22T19:59:28.252" v="19356"/>
        <pc:sldMkLst>
          <pc:docMk/>
          <pc:sldMk cId="4051857576" sldId="385"/>
        </pc:sldMkLst>
        <pc:spChg chg="mod">
          <ac:chgData name="Simon Date" userId="09c93a24-6ab5-496d-98a3-9ecc1ce3f90c" providerId="ADAL" clId="{6F24785C-756E-4C6D-AC74-A60940F8FB39}" dt="2024-03-27T18:42:47.017" v="2349" actId="20577"/>
          <ac:spMkLst>
            <pc:docMk/>
            <pc:sldMk cId="4051857576" sldId="385"/>
            <ac:spMk id="2" creationId="{D0A0BA3D-9921-C7FC-BC8D-5FC0FFA61E80}"/>
          </ac:spMkLst>
        </pc:spChg>
        <pc:spChg chg="add del mod">
          <ac:chgData name="Simon Date" userId="09c93a24-6ab5-496d-98a3-9ecc1ce3f90c" providerId="ADAL" clId="{6F24785C-756E-4C6D-AC74-A60940F8FB39}" dt="2024-05-22T19:59:28.237" v="19334"/>
          <ac:spMkLst>
            <pc:docMk/>
            <pc:sldMk cId="4051857576" sldId="385"/>
            <ac:spMk id="3" creationId="{F4D674DC-0853-6BD7-3F71-FA42C51A1760}"/>
          </ac:spMkLst>
        </pc:spChg>
        <pc:spChg chg="mod">
          <ac:chgData name="Simon Date" userId="09c93a24-6ab5-496d-98a3-9ecc1ce3f90c" providerId="ADAL" clId="{6F24785C-756E-4C6D-AC74-A60940F8FB39}" dt="2024-04-17T23:07:00.150" v="15452" actId="20577"/>
          <ac:spMkLst>
            <pc:docMk/>
            <pc:sldMk cId="4051857576" sldId="385"/>
            <ac:spMk id="4" creationId="{1399A34E-6529-A0C2-1EEE-44E5D83178AC}"/>
          </ac:spMkLst>
        </pc:spChg>
        <pc:spChg chg="mod">
          <ac:chgData name="Simon Date" userId="09c93a24-6ab5-496d-98a3-9ecc1ce3f90c" providerId="ADAL" clId="{6F24785C-756E-4C6D-AC74-A60940F8FB39}" dt="2024-05-22T19:33:44.616" v="17868" actId="20577"/>
          <ac:spMkLst>
            <pc:docMk/>
            <pc:sldMk cId="4051857576" sldId="385"/>
            <ac:spMk id="5" creationId="{1F4B294B-3C01-ED06-AA96-7FF46F3D2A94}"/>
          </ac:spMkLst>
        </pc:spChg>
        <pc:spChg chg="add del mod">
          <ac:chgData name="Simon Date" userId="09c93a24-6ab5-496d-98a3-9ecc1ce3f90c" providerId="ADAL" clId="{6F24785C-756E-4C6D-AC74-A60940F8FB39}" dt="2024-05-22T19:59:28.252" v="19337"/>
          <ac:spMkLst>
            <pc:docMk/>
            <pc:sldMk cId="4051857576" sldId="385"/>
            <ac:spMk id="7" creationId="{1F664AA9-4592-0B3B-23A6-588B688B1CE1}"/>
          </ac:spMkLst>
        </pc:spChg>
        <pc:cxnChg chg="add mod modVis">
          <ac:chgData name="Simon Date" userId="09c93a24-6ab5-496d-98a3-9ecc1ce3f90c" providerId="ADAL" clId="{6F24785C-756E-4C6D-AC74-A60940F8FB39}" dt="2024-05-22T19:59:28.252" v="19356"/>
          <ac:cxnSpMkLst>
            <pc:docMk/>
            <pc:sldMk cId="4051857576" sldId="385"/>
            <ac:cxnSpMk id="9" creationId="{83D7A9F2-8380-0E90-A760-F65D8D126006}"/>
          </ac:cxnSpMkLst>
        </pc:cxnChg>
      </pc:sldChg>
      <pc:sldChg chg="addSp delSp modSp add mod">
        <pc:chgData name="Simon Date" userId="09c93a24-6ab5-496d-98a3-9ecc1ce3f90c" providerId="ADAL" clId="{6F24785C-756E-4C6D-AC74-A60940F8FB39}" dt="2024-05-22T19:59:28.330" v="19488"/>
        <pc:sldMkLst>
          <pc:docMk/>
          <pc:sldMk cId="3979302123" sldId="386"/>
        </pc:sldMkLst>
        <pc:spChg chg="mod">
          <ac:chgData name="Simon Date" userId="09c93a24-6ab5-496d-98a3-9ecc1ce3f90c" providerId="ADAL" clId="{6F24785C-756E-4C6D-AC74-A60940F8FB39}" dt="2024-03-27T19:05:42.171" v="2857" actId="20577"/>
          <ac:spMkLst>
            <pc:docMk/>
            <pc:sldMk cId="3979302123" sldId="386"/>
            <ac:spMk id="2" creationId="{D0A0BA3D-9921-C7FC-BC8D-5FC0FFA61E80}"/>
          </ac:spMkLst>
        </pc:spChg>
        <pc:spChg chg="add del mod">
          <ac:chgData name="Simon Date" userId="09c93a24-6ab5-496d-98a3-9ecc1ce3f90c" providerId="ADAL" clId="{6F24785C-756E-4C6D-AC74-A60940F8FB39}" dt="2024-05-22T19:59:28.329" v="19466"/>
          <ac:spMkLst>
            <pc:docMk/>
            <pc:sldMk cId="3979302123" sldId="386"/>
            <ac:spMk id="3" creationId="{153B8987-5608-DB66-B9DA-434A22DC1CA9}"/>
          </ac:spMkLst>
        </pc:spChg>
        <pc:spChg chg="mod">
          <ac:chgData name="Simon Date" userId="09c93a24-6ab5-496d-98a3-9ecc1ce3f90c" providerId="ADAL" clId="{6F24785C-756E-4C6D-AC74-A60940F8FB39}" dt="2024-05-22T19:35:39.837" v="17918" actId="20577"/>
          <ac:spMkLst>
            <pc:docMk/>
            <pc:sldMk cId="3979302123" sldId="386"/>
            <ac:spMk id="4" creationId="{1399A34E-6529-A0C2-1EEE-44E5D83178AC}"/>
          </ac:spMkLst>
        </pc:spChg>
        <pc:spChg chg="mod">
          <ac:chgData name="Simon Date" userId="09c93a24-6ab5-496d-98a3-9ecc1ce3f90c" providerId="ADAL" clId="{6F24785C-756E-4C6D-AC74-A60940F8FB39}" dt="2024-05-22T19:36:09.138" v="17919" actId="20577"/>
          <ac:spMkLst>
            <pc:docMk/>
            <pc:sldMk cId="3979302123" sldId="386"/>
            <ac:spMk id="5" creationId="{1F4B294B-3C01-ED06-AA96-7FF46F3D2A94}"/>
          </ac:spMkLst>
        </pc:spChg>
        <pc:spChg chg="add del mod">
          <ac:chgData name="Simon Date" userId="09c93a24-6ab5-496d-98a3-9ecc1ce3f90c" providerId="ADAL" clId="{6F24785C-756E-4C6D-AC74-A60940F8FB39}" dt="2024-05-22T19:59:28.330" v="19469"/>
          <ac:spMkLst>
            <pc:docMk/>
            <pc:sldMk cId="3979302123" sldId="386"/>
            <ac:spMk id="7" creationId="{67DD6021-BE68-262E-F7CC-E3BD2E16B48E}"/>
          </ac:spMkLst>
        </pc:spChg>
        <pc:spChg chg="mod">
          <ac:chgData name="Simon Date" userId="09c93a24-6ab5-496d-98a3-9ecc1ce3f90c" providerId="ADAL" clId="{6F24785C-756E-4C6D-AC74-A60940F8FB39}" dt="2024-03-28T02:02:37.907" v="7826" actId="1076"/>
          <ac:spMkLst>
            <pc:docMk/>
            <pc:sldMk cId="3979302123" sldId="386"/>
            <ac:spMk id="10" creationId="{B7AB1D1F-1DFF-84DD-7975-57A60BB9A58A}"/>
          </ac:spMkLst>
        </pc:spChg>
        <pc:cxnChg chg="add mod modVis">
          <ac:chgData name="Simon Date" userId="09c93a24-6ab5-496d-98a3-9ecc1ce3f90c" providerId="ADAL" clId="{6F24785C-756E-4C6D-AC74-A60940F8FB39}" dt="2024-05-22T19:59:28.330" v="19488"/>
          <ac:cxnSpMkLst>
            <pc:docMk/>
            <pc:sldMk cId="3979302123" sldId="386"/>
            <ac:cxnSpMk id="9" creationId="{3C733B57-39CB-334D-CDC6-4D73F748D218}"/>
          </ac:cxnSpMkLst>
        </pc:cxnChg>
      </pc:sldChg>
      <pc:sldChg chg="addSp delSp modSp add mod">
        <pc:chgData name="Simon Date" userId="09c93a24-6ab5-496d-98a3-9ecc1ce3f90c" providerId="ADAL" clId="{6F24785C-756E-4C6D-AC74-A60940F8FB39}" dt="2024-05-22T19:59:28.361" v="19513"/>
        <pc:sldMkLst>
          <pc:docMk/>
          <pc:sldMk cId="95615848" sldId="387"/>
        </pc:sldMkLst>
        <pc:spChg chg="mod">
          <ac:chgData name="Simon Date" userId="09c93a24-6ab5-496d-98a3-9ecc1ce3f90c" providerId="ADAL" clId="{6F24785C-756E-4C6D-AC74-A60940F8FB39}" dt="2024-03-27T18:52:48.885" v="2646"/>
          <ac:spMkLst>
            <pc:docMk/>
            <pc:sldMk cId="95615848" sldId="387"/>
            <ac:spMk id="2" creationId="{D0A0BA3D-9921-C7FC-BC8D-5FC0FFA61E80}"/>
          </ac:spMkLst>
        </pc:spChg>
        <pc:spChg chg="add del mod">
          <ac:chgData name="Simon Date" userId="09c93a24-6ab5-496d-98a3-9ecc1ce3f90c" providerId="ADAL" clId="{6F24785C-756E-4C6D-AC74-A60940F8FB39}" dt="2024-05-22T19:59:28.346" v="19491"/>
          <ac:spMkLst>
            <pc:docMk/>
            <pc:sldMk cId="95615848" sldId="387"/>
            <ac:spMk id="3" creationId="{BF22A2B2-587D-21CD-7DAD-E485F3C99520}"/>
          </ac:spMkLst>
        </pc:spChg>
        <pc:spChg chg="mod">
          <ac:chgData name="Simon Date" userId="09c93a24-6ab5-496d-98a3-9ecc1ce3f90c" providerId="ADAL" clId="{6F24785C-756E-4C6D-AC74-A60940F8FB39}" dt="2024-05-16T22:27:53.135" v="17238" actId="20577"/>
          <ac:spMkLst>
            <pc:docMk/>
            <pc:sldMk cId="95615848" sldId="387"/>
            <ac:spMk id="4" creationId="{1399A34E-6529-A0C2-1EEE-44E5D83178AC}"/>
          </ac:spMkLst>
        </pc:spChg>
        <pc:spChg chg="mod">
          <ac:chgData name="Simon Date" userId="09c93a24-6ab5-496d-98a3-9ecc1ce3f90c" providerId="ADAL" clId="{6F24785C-756E-4C6D-AC74-A60940F8FB39}" dt="2024-05-22T19:36:56.198" v="17954" actId="20577"/>
          <ac:spMkLst>
            <pc:docMk/>
            <pc:sldMk cId="95615848" sldId="387"/>
            <ac:spMk id="5" creationId="{1F4B294B-3C01-ED06-AA96-7FF46F3D2A94}"/>
          </ac:spMkLst>
        </pc:spChg>
        <pc:spChg chg="add del mod">
          <ac:chgData name="Simon Date" userId="09c93a24-6ab5-496d-98a3-9ecc1ce3f90c" providerId="ADAL" clId="{6F24785C-756E-4C6D-AC74-A60940F8FB39}" dt="2024-05-22T19:59:28.346" v="19494"/>
          <ac:spMkLst>
            <pc:docMk/>
            <pc:sldMk cId="95615848" sldId="387"/>
            <ac:spMk id="7" creationId="{E021D6FF-1375-B9EF-1A22-8F6F814966C0}"/>
          </ac:spMkLst>
        </pc:spChg>
        <pc:cxnChg chg="add mod modVis">
          <ac:chgData name="Simon Date" userId="09c93a24-6ab5-496d-98a3-9ecc1ce3f90c" providerId="ADAL" clId="{6F24785C-756E-4C6D-AC74-A60940F8FB39}" dt="2024-05-22T19:59:28.361" v="19513"/>
          <ac:cxnSpMkLst>
            <pc:docMk/>
            <pc:sldMk cId="95615848" sldId="387"/>
            <ac:cxnSpMk id="9" creationId="{31155EBB-8693-2C7B-F9E8-E4E33A937FA7}"/>
          </ac:cxnSpMkLst>
        </pc:cxnChg>
      </pc:sldChg>
      <pc:sldChg chg="addSp modSp add mod">
        <pc:chgData name="Simon Date" userId="09c93a24-6ab5-496d-98a3-9ecc1ce3f90c" providerId="ADAL" clId="{6F24785C-756E-4C6D-AC74-A60940F8FB39}" dt="2024-05-22T19:59:28.691" v="20003"/>
        <pc:sldMkLst>
          <pc:docMk/>
          <pc:sldMk cId="4125854934" sldId="388"/>
        </pc:sldMkLst>
        <pc:spChg chg="mod">
          <ac:chgData name="Simon Date" userId="09c93a24-6ab5-496d-98a3-9ecc1ce3f90c" providerId="ADAL" clId="{6F24785C-756E-4C6D-AC74-A60940F8FB39}" dt="2024-03-27T18:51:22.502" v="2597" actId="20577"/>
          <ac:spMkLst>
            <pc:docMk/>
            <pc:sldMk cId="4125854934" sldId="388"/>
            <ac:spMk id="7" creationId="{C0147929-8D39-DAA9-C3C5-4829D9C31C27}"/>
          </ac:spMkLst>
        </pc:spChg>
        <pc:cxnChg chg="add mod modVis">
          <ac:chgData name="Simon Date" userId="09c93a24-6ab5-496d-98a3-9ecc1ce3f90c" providerId="ADAL" clId="{6F24785C-756E-4C6D-AC74-A60940F8FB39}" dt="2024-05-22T19:59:28.691" v="20003"/>
          <ac:cxnSpMkLst>
            <pc:docMk/>
            <pc:sldMk cId="4125854934" sldId="388"/>
            <ac:cxnSpMk id="2" creationId="{3C417D37-0684-7804-FEEC-E8F72181AF7D}"/>
          </ac:cxnSpMkLst>
        </pc:cxnChg>
      </pc:sldChg>
      <pc:sldChg chg="add del">
        <pc:chgData name="Simon Date" userId="09c93a24-6ab5-496d-98a3-9ecc1ce3f90c" providerId="ADAL" clId="{6F24785C-756E-4C6D-AC74-A60940F8FB39}" dt="2024-03-28T00:47:10.858" v="4828" actId="47"/>
        <pc:sldMkLst>
          <pc:docMk/>
          <pc:sldMk cId="3828995586" sldId="389"/>
        </pc:sldMkLst>
      </pc:sldChg>
      <pc:sldChg chg="addSp delSp modSp add mod">
        <pc:chgData name="Simon Date" userId="09c93a24-6ab5-496d-98a3-9ecc1ce3f90c" providerId="ADAL" clId="{6F24785C-756E-4C6D-AC74-A60940F8FB39}" dt="2024-05-30T21:23:14.340" v="20321" actId="20577"/>
        <pc:sldMkLst>
          <pc:docMk/>
          <pc:sldMk cId="3763204733" sldId="390"/>
        </pc:sldMkLst>
        <pc:spChg chg="mod">
          <ac:chgData name="Simon Date" userId="09c93a24-6ab5-496d-98a3-9ecc1ce3f90c" providerId="ADAL" clId="{6F24785C-756E-4C6D-AC74-A60940F8FB39}" dt="2024-03-28T00:47:19.224" v="4842" actId="20577"/>
          <ac:spMkLst>
            <pc:docMk/>
            <pc:sldMk cId="3763204733" sldId="390"/>
            <ac:spMk id="2" creationId="{D0A0BA3D-9921-C7FC-BC8D-5FC0FFA61E80}"/>
          </ac:spMkLst>
        </pc:spChg>
        <pc:spChg chg="add del mod">
          <ac:chgData name="Simon Date" userId="09c93a24-6ab5-496d-98a3-9ecc1ce3f90c" providerId="ADAL" clId="{6F24785C-756E-4C6D-AC74-A60940F8FB39}" dt="2024-05-22T19:59:28.691" v="20006"/>
          <ac:spMkLst>
            <pc:docMk/>
            <pc:sldMk cId="3763204733" sldId="390"/>
            <ac:spMk id="3" creationId="{D454D076-5E1C-21D8-99C6-F8A6DFA65631}"/>
          </ac:spMkLst>
        </pc:spChg>
        <pc:spChg chg="mod">
          <ac:chgData name="Simon Date" userId="09c93a24-6ab5-496d-98a3-9ecc1ce3f90c" providerId="ADAL" clId="{6F24785C-756E-4C6D-AC74-A60940F8FB39}" dt="2024-05-30T21:23:14.340" v="20321" actId="20577"/>
          <ac:spMkLst>
            <pc:docMk/>
            <pc:sldMk cId="3763204733" sldId="390"/>
            <ac:spMk id="4" creationId="{1399A34E-6529-A0C2-1EEE-44E5D83178AC}"/>
          </ac:spMkLst>
        </pc:spChg>
        <pc:spChg chg="del mod">
          <ac:chgData name="Simon Date" userId="09c93a24-6ab5-496d-98a3-9ecc1ce3f90c" providerId="ADAL" clId="{6F24785C-756E-4C6D-AC74-A60940F8FB39}" dt="2024-03-28T00:49:55.015" v="5126" actId="478"/>
          <ac:spMkLst>
            <pc:docMk/>
            <pc:sldMk cId="3763204733" sldId="390"/>
            <ac:spMk id="5" creationId="{1F4B294B-3C01-ED06-AA96-7FF46F3D2A94}"/>
          </ac:spMkLst>
        </pc:spChg>
        <pc:spChg chg="add del mod">
          <ac:chgData name="Simon Date" userId="09c93a24-6ab5-496d-98a3-9ecc1ce3f90c" providerId="ADAL" clId="{6F24785C-756E-4C6D-AC74-A60940F8FB39}" dt="2024-03-28T00:49:56.920" v="5127" actId="478"/>
          <ac:spMkLst>
            <pc:docMk/>
            <pc:sldMk cId="3763204733" sldId="390"/>
            <ac:spMk id="7" creationId="{FC09D728-8AE2-F4C7-747D-59324EC32135}"/>
          </ac:spMkLst>
        </pc:spChg>
        <pc:cxnChg chg="add mod modVis">
          <ac:chgData name="Simon Date" userId="09c93a24-6ab5-496d-98a3-9ecc1ce3f90c" providerId="ADAL" clId="{6F24785C-756E-4C6D-AC74-A60940F8FB39}" dt="2024-05-22T19:59:28.707" v="20025"/>
          <ac:cxnSpMkLst>
            <pc:docMk/>
            <pc:sldMk cId="3763204733" sldId="390"/>
            <ac:cxnSpMk id="5" creationId="{81DB3453-2548-7AAB-25B2-82BEA8464D18}"/>
          </ac:cxnSpMkLst>
        </pc:cxnChg>
      </pc:sldChg>
      <pc:sldChg chg="addSp delSp modSp add mod ord">
        <pc:chgData name="Simon Date" userId="09c93a24-6ab5-496d-98a3-9ecc1ce3f90c" providerId="ADAL" clId="{6F24785C-756E-4C6D-AC74-A60940F8FB39}" dt="2024-05-22T19:59:28.408" v="19557"/>
        <pc:sldMkLst>
          <pc:docMk/>
          <pc:sldMk cId="2067126521" sldId="391"/>
        </pc:sldMkLst>
        <pc:spChg chg="mod">
          <ac:chgData name="Simon Date" userId="09c93a24-6ab5-496d-98a3-9ecc1ce3f90c" providerId="ADAL" clId="{6F24785C-756E-4C6D-AC74-A60940F8FB39}" dt="2024-05-16T22:36:06.130" v="17357" actId="20577"/>
          <ac:spMkLst>
            <pc:docMk/>
            <pc:sldMk cId="2067126521" sldId="391"/>
            <ac:spMk id="2" creationId="{D0A0BA3D-9921-C7FC-BC8D-5FC0FFA61E80}"/>
          </ac:spMkLst>
        </pc:spChg>
        <pc:spChg chg="add del mod">
          <ac:chgData name="Simon Date" userId="09c93a24-6ab5-496d-98a3-9ecc1ce3f90c" providerId="ADAL" clId="{6F24785C-756E-4C6D-AC74-A60940F8FB39}" dt="2024-05-22T19:59:28.377" v="19535"/>
          <ac:spMkLst>
            <pc:docMk/>
            <pc:sldMk cId="2067126521" sldId="391"/>
            <ac:spMk id="3" creationId="{39FE5AD6-AEB5-B67D-21AC-3E0CB6BBAA57}"/>
          </ac:spMkLst>
        </pc:spChg>
        <pc:spChg chg="mod">
          <ac:chgData name="Simon Date" userId="09c93a24-6ab5-496d-98a3-9ecc1ce3f90c" providerId="ADAL" clId="{6F24785C-756E-4C6D-AC74-A60940F8FB39}" dt="2024-05-22T19:37:40.925" v="18013" actId="20577"/>
          <ac:spMkLst>
            <pc:docMk/>
            <pc:sldMk cId="2067126521" sldId="391"/>
            <ac:spMk id="4" creationId="{1399A34E-6529-A0C2-1EEE-44E5D83178AC}"/>
          </ac:spMkLst>
        </pc:spChg>
        <pc:spChg chg="mod">
          <ac:chgData name="Simon Date" userId="09c93a24-6ab5-496d-98a3-9ecc1ce3f90c" providerId="ADAL" clId="{6F24785C-756E-4C6D-AC74-A60940F8FB39}" dt="2024-03-29T22:17:46.650" v="8243" actId="20577"/>
          <ac:spMkLst>
            <pc:docMk/>
            <pc:sldMk cId="2067126521" sldId="391"/>
            <ac:spMk id="5" creationId="{1F4B294B-3C01-ED06-AA96-7FF46F3D2A94}"/>
          </ac:spMkLst>
        </pc:spChg>
        <pc:spChg chg="add del mod">
          <ac:chgData name="Simon Date" userId="09c93a24-6ab5-496d-98a3-9ecc1ce3f90c" providerId="ADAL" clId="{6F24785C-756E-4C6D-AC74-A60940F8FB39}" dt="2024-05-22T19:59:28.393" v="19538"/>
          <ac:spMkLst>
            <pc:docMk/>
            <pc:sldMk cId="2067126521" sldId="391"/>
            <ac:spMk id="7" creationId="{D6372964-D06A-72A9-D760-EBCC8ACB74C3}"/>
          </ac:spMkLst>
        </pc:spChg>
        <pc:spChg chg="mod">
          <ac:chgData name="Simon Date" userId="09c93a24-6ab5-496d-98a3-9ecc1ce3f90c" providerId="ADAL" clId="{6F24785C-756E-4C6D-AC74-A60940F8FB39}" dt="2024-03-28T02:03:02.832" v="7831" actId="1076"/>
          <ac:spMkLst>
            <pc:docMk/>
            <pc:sldMk cId="2067126521" sldId="391"/>
            <ac:spMk id="10" creationId="{B7AB1D1F-1DFF-84DD-7975-57A60BB9A58A}"/>
          </ac:spMkLst>
        </pc:spChg>
        <pc:cxnChg chg="add mod modVis">
          <ac:chgData name="Simon Date" userId="09c93a24-6ab5-496d-98a3-9ecc1ce3f90c" providerId="ADAL" clId="{6F24785C-756E-4C6D-AC74-A60940F8FB39}" dt="2024-05-22T19:59:28.408" v="19557"/>
          <ac:cxnSpMkLst>
            <pc:docMk/>
            <pc:sldMk cId="2067126521" sldId="391"/>
            <ac:cxnSpMk id="9" creationId="{BF9587DD-B46B-AA86-6373-C6585F6FB9D1}"/>
          </ac:cxnSpMkLst>
        </pc:cxnChg>
      </pc:sldChg>
      <pc:sldChg chg="addSp delSp modSp add mod ord">
        <pc:chgData name="Simon Date" userId="09c93a24-6ab5-496d-98a3-9ecc1ce3f90c" providerId="ADAL" clId="{6F24785C-756E-4C6D-AC74-A60940F8FB39}" dt="2024-05-22T19:59:28.431" v="19582"/>
        <pc:sldMkLst>
          <pc:docMk/>
          <pc:sldMk cId="3143121829" sldId="392"/>
        </pc:sldMkLst>
        <pc:spChg chg="mod">
          <ac:chgData name="Simon Date" userId="09c93a24-6ab5-496d-98a3-9ecc1ce3f90c" providerId="ADAL" clId="{6F24785C-756E-4C6D-AC74-A60940F8FB39}" dt="2024-05-16T22:36:11.021" v="17364" actId="20577"/>
          <ac:spMkLst>
            <pc:docMk/>
            <pc:sldMk cId="3143121829" sldId="392"/>
            <ac:spMk id="2" creationId="{D0A0BA3D-9921-C7FC-BC8D-5FC0FFA61E80}"/>
          </ac:spMkLst>
        </pc:spChg>
        <pc:spChg chg="add del mod">
          <ac:chgData name="Simon Date" userId="09c93a24-6ab5-496d-98a3-9ecc1ce3f90c" providerId="ADAL" clId="{6F24785C-756E-4C6D-AC74-A60940F8FB39}" dt="2024-05-22T19:59:28.408" v="19560"/>
          <ac:spMkLst>
            <pc:docMk/>
            <pc:sldMk cId="3143121829" sldId="392"/>
            <ac:spMk id="3" creationId="{FD9B17DF-F73F-1458-7B11-921282488565}"/>
          </ac:spMkLst>
        </pc:spChg>
        <pc:spChg chg="mod">
          <ac:chgData name="Simon Date" userId="09c93a24-6ab5-496d-98a3-9ecc1ce3f90c" providerId="ADAL" clId="{6F24785C-756E-4C6D-AC74-A60940F8FB39}" dt="2024-05-16T22:37:08.277" v="17410" actId="20577"/>
          <ac:spMkLst>
            <pc:docMk/>
            <pc:sldMk cId="3143121829" sldId="392"/>
            <ac:spMk id="4" creationId="{1399A34E-6529-A0C2-1EEE-44E5D83178AC}"/>
          </ac:spMkLst>
        </pc:spChg>
        <pc:spChg chg="mod">
          <ac:chgData name="Simon Date" userId="09c93a24-6ab5-496d-98a3-9ecc1ce3f90c" providerId="ADAL" clId="{6F24785C-756E-4C6D-AC74-A60940F8FB39}" dt="2024-05-22T19:37:48.526" v="18015" actId="20577"/>
          <ac:spMkLst>
            <pc:docMk/>
            <pc:sldMk cId="3143121829" sldId="392"/>
            <ac:spMk id="5" creationId="{1F4B294B-3C01-ED06-AA96-7FF46F3D2A94}"/>
          </ac:spMkLst>
        </pc:spChg>
        <pc:spChg chg="add del mod">
          <ac:chgData name="Simon Date" userId="09c93a24-6ab5-496d-98a3-9ecc1ce3f90c" providerId="ADAL" clId="{6F24785C-756E-4C6D-AC74-A60940F8FB39}" dt="2024-05-22T19:59:28.417" v="19563"/>
          <ac:spMkLst>
            <pc:docMk/>
            <pc:sldMk cId="3143121829" sldId="392"/>
            <ac:spMk id="7" creationId="{B9433025-7FB8-1FCD-8629-F97C399D60C6}"/>
          </ac:spMkLst>
        </pc:spChg>
        <pc:cxnChg chg="add mod modVis">
          <ac:chgData name="Simon Date" userId="09c93a24-6ab5-496d-98a3-9ecc1ce3f90c" providerId="ADAL" clId="{6F24785C-756E-4C6D-AC74-A60940F8FB39}" dt="2024-05-22T19:59:28.431" v="19582"/>
          <ac:cxnSpMkLst>
            <pc:docMk/>
            <pc:sldMk cId="3143121829" sldId="392"/>
            <ac:cxnSpMk id="9" creationId="{D2401A3F-5385-97D3-C169-02E0FE8C6300}"/>
          </ac:cxnSpMkLst>
        </pc:cxnChg>
      </pc:sldChg>
      <pc:sldChg chg="addSp delSp modSp add mod">
        <pc:chgData name="Simon Date" userId="09c93a24-6ab5-496d-98a3-9ecc1ce3f90c" providerId="ADAL" clId="{6F24785C-756E-4C6D-AC74-A60940F8FB39}" dt="2024-05-22T19:59:28.502" v="19695"/>
        <pc:sldMkLst>
          <pc:docMk/>
          <pc:sldMk cId="2327463478" sldId="393"/>
        </pc:sldMkLst>
        <pc:spChg chg="mod">
          <ac:chgData name="Simon Date" userId="09c93a24-6ab5-496d-98a3-9ecc1ce3f90c" providerId="ADAL" clId="{6F24785C-756E-4C6D-AC74-A60940F8FB39}" dt="2024-05-16T22:39:23.867" v="17459" actId="20577"/>
          <ac:spMkLst>
            <pc:docMk/>
            <pc:sldMk cId="2327463478" sldId="393"/>
            <ac:spMk id="2" creationId="{D0A0BA3D-9921-C7FC-BC8D-5FC0FFA61E80}"/>
          </ac:spMkLst>
        </pc:spChg>
        <pc:spChg chg="add del mod">
          <ac:chgData name="Simon Date" userId="09c93a24-6ab5-496d-98a3-9ecc1ce3f90c" providerId="ADAL" clId="{6F24785C-756E-4C6D-AC74-A60940F8FB39}" dt="2024-05-22T19:59:28.487" v="19673"/>
          <ac:spMkLst>
            <pc:docMk/>
            <pc:sldMk cId="2327463478" sldId="393"/>
            <ac:spMk id="3" creationId="{A23A4872-3A53-422D-30D8-8BCD8C4CAC5D}"/>
          </ac:spMkLst>
        </pc:spChg>
        <pc:spChg chg="mod">
          <ac:chgData name="Simon Date" userId="09c93a24-6ab5-496d-98a3-9ecc1ce3f90c" providerId="ADAL" clId="{6F24785C-756E-4C6D-AC74-A60940F8FB39}" dt="2024-05-16T22:41:21.193" v="17508" actId="20577"/>
          <ac:spMkLst>
            <pc:docMk/>
            <pc:sldMk cId="2327463478" sldId="393"/>
            <ac:spMk id="4" creationId="{1399A34E-6529-A0C2-1EEE-44E5D83178AC}"/>
          </ac:spMkLst>
        </pc:spChg>
        <pc:spChg chg="mod">
          <ac:chgData name="Simon Date" userId="09c93a24-6ab5-496d-98a3-9ecc1ce3f90c" providerId="ADAL" clId="{6F24785C-756E-4C6D-AC74-A60940F8FB39}" dt="2024-03-27T19:03:15.115" v="2813" actId="20577"/>
          <ac:spMkLst>
            <pc:docMk/>
            <pc:sldMk cId="2327463478" sldId="393"/>
            <ac:spMk id="5" creationId="{1F4B294B-3C01-ED06-AA96-7FF46F3D2A94}"/>
          </ac:spMkLst>
        </pc:spChg>
        <pc:spChg chg="add del mod">
          <ac:chgData name="Simon Date" userId="09c93a24-6ab5-496d-98a3-9ecc1ce3f90c" providerId="ADAL" clId="{6F24785C-756E-4C6D-AC74-A60940F8FB39}" dt="2024-05-22T19:59:28.487" v="19676"/>
          <ac:spMkLst>
            <pc:docMk/>
            <pc:sldMk cId="2327463478" sldId="393"/>
            <ac:spMk id="7" creationId="{3EADA881-DF83-E260-DD33-DECDCABA91C6}"/>
          </ac:spMkLst>
        </pc:spChg>
        <pc:spChg chg="mod">
          <ac:chgData name="Simon Date" userId="09c93a24-6ab5-496d-98a3-9ecc1ce3f90c" providerId="ADAL" clId="{6F24785C-756E-4C6D-AC74-A60940F8FB39}" dt="2024-03-28T02:03:18.838" v="7833" actId="1076"/>
          <ac:spMkLst>
            <pc:docMk/>
            <pc:sldMk cId="2327463478" sldId="393"/>
            <ac:spMk id="10" creationId="{B7AB1D1F-1DFF-84DD-7975-57A60BB9A58A}"/>
          </ac:spMkLst>
        </pc:spChg>
        <pc:cxnChg chg="add mod modVis">
          <ac:chgData name="Simon Date" userId="09c93a24-6ab5-496d-98a3-9ecc1ce3f90c" providerId="ADAL" clId="{6F24785C-756E-4C6D-AC74-A60940F8FB39}" dt="2024-05-22T19:59:28.502" v="19695"/>
          <ac:cxnSpMkLst>
            <pc:docMk/>
            <pc:sldMk cId="2327463478" sldId="393"/>
            <ac:cxnSpMk id="9" creationId="{25CB6EB9-F52E-D0EB-C61C-BE97BB94F1C3}"/>
          </ac:cxnSpMkLst>
        </pc:cxnChg>
      </pc:sldChg>
      <pc:sldChg chg="addSp delSp modSp add mod">
        <pc:chgData name="Simon Date" userId="09c93a24-6ab5-496d-98a3-9ecc1ce3f90c" providerId="ADAL" clId="{6F24785C-756E-4C6D-AC74-A60940F8FB39}" dt="2024-05-22T19:59:28.518" v="19720"/>
        <pc:sldMkLst>
          <pc:docMk/>
          <pc:sldMk cId="2737857866" sldId="394"/>
        </pc:sldMkLst>
        <pc:spChg chg="mod">
          <ac:chgData name="Simon Date" userId="09c93a24-6ab5-496d-98a3-9ecc1ce3f90c" providerId="ADAL" clId="{6F24785C-756E-4C6D-AC74-A60940F8FB39}" dt="2024-05-22T19:41:37.268" v="18034" actId="20577"/>
          <ac:spMkLst>
            <pc:docMk/>
            <pc:sldMk cId="2737857866" sldId="394"/>
            <ac:spMk id="2" creationId="{D0A0BA3D-9921-C7FC-BC8D-5FC0FFA61E80}"/>
          </ac:spMkLst>
        </pc:spChg>
        <pc:spChg chg="add del mod">
          <ac:chgData name="Simon Date" userId="09c93a24-6ab5-496d-98a3-9ecc1ce3f90c" providerId="ADAL" clId="{6F24785C-756E-4C6D-AC74-A60940F8FB39}" dt="2024-05-22T19:59:28.502" v="19698"/>
          <ac:spMkLst>
            <pc:docMk/>
            <pc:sldMk cId="2737857866" sldId="394"/>
            <ac:spMk id="3" creationId="{F6C5025A-37E9-B08F-AEFC-A806E33658F8}"/>
          </ac:spMkLst>
        </pc:spChg>
        <pc:spChg chg="mod">
          <ac:chgData name="Simon Date" userId="09c93a24-6ab5-496d-98a3-9ecc1ce3f90c" providerId="ADAL" clId="{6F24785C-756E-4C6D-AC74-A60940F8FB39}" dt="2024-05-16T22:40:29.172" v="17494"/>
          <ac:spMkLst>
            <pc:docMk/>
            <pc:sldMk cId="2737857866" sldId="394"/>
            <ac:spMk id="4" creationId="{1399A34E-6529-A0C2-1EEE-44E5D83178AC}"/>
          </ac:spMkLst>
        </pc:spChg>
        <pc:spChg chg="mod">
          <ac:chgData name="Simon Date" userId="09c93a24-6ab5-496d-98a3-9ecc1ce3f90c" providerId="ADAL" clId="{6F24785C-756E-4C6D-AC74-A60940F8FB39}" dt="2024-05-16T22:40:41.540" v="17495"/>
          <ac:spMkLst>
            <pc:docMk/>
            <pc:sldMk cId="2737857866" sldId="394"/>
            <ac:spMk id="5" creationId="{1F4B294B-3C01-ED06-AA96-7FF46F3D2A94}"/>
          </ac:spMkLst>
        </pc:spChg>
        <pc:spChg chg="add del mod">
          <ac:chgData name="Simon Date" userId="09c93a24-6ab5-496d-98a3-9ecc1ce3f90c" providerId="ADAL" clId="{6F24785C-756E-4C6D-AC74-A60940F8FB39}" dt="2024-05-22T19:59:28.502" v="19701"/>
          <ac:spMkLst>
            <pc:docMk/>
            <pc:sldMk cId="2737857866" sldId="394"/>
            <ac:spMk id="7" creationId="{ECABAF9A-A604-A34F-6AD9-2095D93EB1D3}"/>
          </ac:spMkLst>
        </pc:spChg>
        <pc:cxnChg chg="add mod modVis">
          <ac:chgData name="Simon Date" userId="09c93a24-6ab5-496d-98a3-9ecc1ce3f90c" providerId="ADAL" clId="{6F24785C-756E-4C6D-AC74-A60940F8FB39}" dt="2024-05-22T19:59:28.518" v="19720"/>
          <ac:cxnSpMkLst>
            <pc:docMk/>
            <pc:sldMk cId="2737857866" sldId="394"/>
            <ac:cxnSpMk id="9" creationId="{D09C94AD-716A-2874-C825-5DC6365FA203}"/>
          </ac:cxnSpMkLst>
        </pc:cxnChg>
      </pc:sldChg>
      <pc:sldChg chg="addSp delSp modSp add mod">
        <pc:chgData name="Simon Date" userId="09c93a24-6ab5-496d-98a3-9ecc1ce3f90c" providerId="ADAL" clId="{6F24785C-756E-4C6D-AC74-A60940F8FB39}" dt="2024-05-22T19:59:28.581" v="19833"/>
        <pc:sldMkLst>
          <pc:docMk/>
          <pc:sldMk cId="4119153605" sldId="395"/>
        </pc:sldMkLst>
        <pc:spChg chg="mod">
          <ac:chgData name="Simon Date" userId="09c93a24-6ab5-496d-98a3-9ecc1ce3f90c" providerId="ADAL" clId="{6F24785C-756E-4C6D-AC74-A60940F8FB39}" dt="2024-05-16T21:39:17.291" v="16505" actId="20577"/>
          <ac:spMkLst>
            <pc:docMk/>
            <pc:sldMk cId="4119153605" sldId="395"/>
            <ac:spMk id="2" creationId="{D0A0BA3D-9921-C7FC-BC8D-5FC0FFA61E80}"/>
          </ac:spMkLst>
        </pc:spChg>
        <pc:spChg chg="add del mod">
          <ac:chgData name="Simon Date" userId="09c93a24-6ab5-496d-98a3-9ecc1ce3f90c" providerId="ADAL" clId="{6F24785C-756E-4C6D-AC74-A60940F8FB39}" dt="2024-05-22T19:59:28.581" v="19811"/>
          <ac:spMkLst>
            <pc:docMk/>
            <pc:sldMk cId="4119153605" sldId="395"/>
            <ac:spMk id="3" creationId="{9EE00B0C-2FA6-61CD-BF98-709900B455BB}"/>
          </ac:spMkLst>
        </pc:spChg>
        <pc:spChg chg="mod">
          <ac:chgData name="Simon Date" userId="09c93a24-6ab5-496d-98a3-9ecc1ce3f90c" providerId="ADAL" clId="{6F24785C-756E-4C6D-AC74-A60940F8FB39}" dt="2024-03-27T19:07:31.815" v="3000" actId="20577"/>
          <ac:spMkLst>
            <pc:docMk/>
            <pc:sldMk cId="4119153605" sldId="395"/>
            <ac:spMk id="4" creationId="{1399A34E-6529-A0C2-1EEE-44E5D83178AC}"/>
          </ac:spMkLst>
        </pc:spChg>
        <pc:spChg chg="mod">
          <ac:chgData name="Simon Date" userId="09c93a24-6ab5-496d-98a3-9ecc1ce3f90c" providerId="ADAL" clId="{6F24785C-756E-4C6D-AC74-A60940F8FB39}" dt="2024-03-27T19:07:44.217" v="3022" actId="20577"/>
          <ac:spMkLst>
            <pc:docMk/>
            <pc:sldMk cId="4119153605" sldId="395"/>
            <ac:spMk id="5" creationId="{1F4B294B-3C01-ED06-AA96-7FF46F3D2A94}"/>
          </ac:spMkLst>
        </pc:spChg>
        <pc:spChg chg="add del mod">
          <ac:chgData name="Simon Date" userId="09c93a24-6ab5-496d-98a3-9ecc1ce3f90c" providerId="ADAL" clId="{6F24785C-756E-4C6D-AC74-A60940F8FB39}" dt="2024-05-22T19:59:28.581" v="19814"/>
          <ac:spMkLst>
            <pc:docMk/>
            <pc:sldMk cId="4119153605" sldId="395"/>
            <ac:spMk id="7" creationId="{B5F21436-D747-AF65-A20A-1432582D9834}"/>
          </ac:spMkLst>
        </pc:spChg>
        <pc:spChg chg="mod">
          <ac:chgData name="Simon Date" userId="09c93a24-6ab5-496d-98a3-9ecc1ce3f90c" providerId="ADAL" clId="{6F24785C-756E-4C6D-AC74-A60940F8FB39}" dt="2024-03-28T02:03:45.543" v="7837" actId="1076"/>
          <ac:spMkLst>
            <pc:docMk/>
            <pc:sldMk cId="4119153605" sldId="395"/>
            <ac:spMk id="10" creationId="{B7AB1D1F-1DFF-84DD-7975-57A60BB9A58A}"/>
          </ac:spMkLst>
        </pc:spChg>
        <pc:cxnChg chg="add mod modVis">
          <ac:chgData name="Simon Date" userId="09c93a24-6ab5-496d-98a3-9ecc1ce3f90c" providerId="ADAL" clId="{6F24785C-756E-4C6D-AC74-A60940F8FB39}" dt="2024-05-22T19:59:28.581" v="19833"/>
          <ac:cxnSpMkLst>
            <pc:docMk/>
            <pc:sldMk cId="4119153605" sldId="395"/>
            <ac:cxnSpMk id="9" creationId="{070165AA-A9D9-1718-B403-0ED2EF89F11F}"/>
          </ac:cxnSpMkLst>
        </pc:cxnChg>
      </pc:sldChg>
      <pc:sldChg chg="addSp delSp modSp add mod">
        <pc:chgData name="Simon Date" userId="09c93a24-6ab5-496d-98a3-9ecc1ce3f90c" providerId="ADAL" clId="{6F24785C-756E-4C6D-AC74-A60940F8FB39}" dt="2024-05-22T19:59:28.596" v="19858"/>
        <pc:sldMkLst>
          <pc:docMk/>
          <pc:sldMk cId="276883534" sldId="396"/>
        </pc:sldMkLst>
        <pc:spChg chg="mod">
          <ac:chgData name="Simon Date" userId="09c93a24-6ab5-496d-98a3-9ecc1ce3f90c" providerId="ADAL" clId="{6F24785C-756E-4C6D-AC74-A60940F8FB39}" dt="2024-05-16T21:39:22.035" v="16508" actId="20577"/>
          <ac:spMkLst>
            <pc:docMk/>
            <pc:sldMk cId="276883534" sldId="396"/>
            <ac:spMk id="2" creationId="{D0A0BA3D-9921-C7FC-BC8D-5FC0FFA61E80}"/>
          </ac:spMkLst>
        </pc:spChg>
        <pc:spChg chg="add del mod">
          <ac:chgData name="Simon Date" userId="09c93a24-6ab5-496d-98a3-9ecc1ce3f90c" providerId="ADAL" clId="{6F24785C-756E-4C6D-AC74-A60940F8FB39}" dt="2024-05-22T19:59:28.596" v="19836"/>
          <ac:spMkLst>
            <pc:docMk/>
            <pc:sldMk cId="276883534" sldId="396"/>
            <ac:spMk id="3" creationId="{02C74CE2-15F8-EA0B-342B-594CDB07697C}"/>
          </ac:spMkLst>
        </pc:spChg>
        <pc:spChg chg="mod">
          <ac:chgData name="Simon Date" userId="09c93a24-6ab5-496d-98a3-9ecc1ce3f90c" providerId="ADAL" clId="{6F24785C-756E-4C6D-AC74-A60940F8FB39}" dt="2024-05-22T19:43:34.256" v="18059" actId="20577"/>
          <ac:spMkLst>
            <pc:docMk/>
            <pc:sldMk cId="276883534" sldId="396"/>
            <ac:spMk id="4" creationId="{1399A34E-6529-A0C2-1EEE-44E5D83178AC}"/>
          </ac:spMkLst>
        </pc:spChg>
        <pc:spChg chg="mod">
          <ac:chgData name="Simon Date" userId="09c93a24-6ab5-496d-98a3-9ecc1ce3f90c" providerId="ADAL" clId="{6F24785C-756E-4C6D-AC74-A60940F8FB39}" dt="2024-04-17T20:26:08.877" v="15260" actId="13926"/>
          <ac:spMkLst>
            <pc:docMk/>
            <pc:sldMk cId="276883534" sldId="396"/>
            <ac:spMk id="5" creationId="{1F4B294B-3C01-ED06-AA96-7FF46F3D2A94}"/>
          </ac:spMkLst>
        </pc:spChg>
        <pc:spChg chg="add del mod">
          <ac:chgData name="Simon Date" userId="09c93a24-6ab5-496d-98a3-9ecc1ce3f90c" providerId="ADAL" clId="{6F24785C-756E-4C6D-AC74-A60940F8FB39}" dt="2024-05-22T19:59:28.596" v="19839"/>
          <ac:spMkLst>
            <pc:docMk/>
            <pc:sldMk cId="276883534" sldId="396"/>
            <ac:spMk id="7" creationId="{92E163B3-8CAD-84D5-DA0C-71EC6DBF7EAA}"/>
          </ac:spMkLst>
        </pc:spChg>
        <pc:cxnChg chg="add mod modVis">
          <ac:chgData name="Simon Date" userId="09c93a24-6ab5-496d-98a3-9ecc1ce3f90c" providerId="ADAL" clId="{6F24785C-756E-4C6D-AC74-A60940F8FB39}" dt="2024-05-22T19:59:28.596" v="19858"/>
          <ac:cxnSpMkLst>
            <pc:docMk/>
            <pc:sldMk cId="276883534" sldId="396"/>
            <ac:cxnSpMk id="9" creationId="{826E9B34-787D-E3FF-B2D9-AF1DD161B6C0}"/>
          </ac:cxnSpMkLst>
        </pc:cxnChg>
      </pc:sldChg>
      <pc:sldChg chg="modSp add del mod">
        <pc:chgData name="Simon Date" userId="09c93a24-6ab5-496d-98a3-9ecc1ce3f90c" providerId="ADAL" clId="{6F24785C-756E-4C6D-AC74-A60940F8FB39}" dt="2024-05-16T17:38:26.050" v="16403" actId="47"/>
        <pc:sldMkLst>
          <pc:docMk/>
          <pc:sldMk cId="349897649" sldId="397"/>
        </pc:sldMkLst>
        <pc:spChg chg="mod">
          <ac:chgData name="Simon Date" userId="09c93a24-6ab5-496d-98a3-9ecc1ce3f90c" providerId="ADAL" clId="{6F24785C-756E-4C6D-AC74-A60940F8FB39}" dt="2024-03-28T02:05:29.086" v="7878" actId="20577"/>
          <ac:spMkLst>
            <pc:docMk/>
            <pc:sldMk cId="349897649" sldId="397"/>
            <ac:spMk id="2" creationId="{D0A0BA3D-9921-C7FC-BC8D-5FC0FFA61E80}"/>
          </ac:spMkLst>
        </pc:spChg>
        <pc:spChg chg="mod">
          <ac:chgData name="Simon Date" userId="09c93a24-6ab5-496d-98a3-9ecc1ce3f90c" providerId="ADAL" clId="{6F24785C-756E-4C6D-AC74-A60940F8FB39}" dt="2024-03-28T02:04:05.617" v="7840" actId="20577"/>
          <ac:spMkLst>
            <pc:docMk/>
            <pc:sldMk cId="349897649" sldId="397"/>
            <ac:spMk id="3" creationId="{DF9F0853-10F6-3052-5D84-DF42F4D2ED08}"/>
          </ac:spMkLst>
        </pc:spChg>
        <pc:spChg chg="mod">
          <ac:chgData name="Simon Date" userId="09c93a24-6ab5-496d-98a3-9ecc1ce3f90c" providerId="ADAL" clId="{6F24785C-756E-4C6D-AC74-A60940F8FB39}" dt="2024-03-27T19:12:34.642" v="3197" actId="20577"/>
          <ac:spMkLst>
            <pc:docMk/>
            <pc:sldMk cId="349897649" sldId="397"/>
            <ac:spMk id="4" creationId="{1399A34E-6529-A0C2-1EEE-44E5D83178AC}"/>
          </ac:spMkLst>
        </pc:spChg>
        <pc:spChg chg="mod">
          <ac:chgData name="Simon Date" userId="09c93a24-6ab5-496d-98a3-9ecc1ce3f90c" providerId="ADAL" clId="{6F24785C-756E-4C6D-AC74-A60940F8FB39}" dt="2024-03-27T19:11:24.572" v="3153" actId="20577"/>
          <ac:spMkLst>
            <pc:docMk/>
            <pc:sldMk cId="349897649" sldId="397"/>
            <ac:spMk id="5" creationId="{1F4B294B-3C01-ED06-AA96-7FF46F3D2A94}"/>
          </ac:spMkLst>
        </pc:spChg>
      </pc:sldChg>
      <pc:sldChg chg="modSp add del mod">
        <pc:chgData name="Simon Date" userId="09c93a24-6ab5-496d-98a3-9ecc1ce3f90c" providerId="ADAL" clId="{6F24785C-756E-4C6D-AC74-A60940F8FB39}" dt="2024-05-16T17:38:26.050" v="16403" actId="47"/>
        <pc:sldMkLst>
          <pc:docMk/>
          <pc:sldMk cId="1656754614" sldId="398"/>
        </pc:sldMkLst>
        <pc:spChg chg="mod">
          <ac:chgData name="Simon Date" userId="09c93a24-6ab5-496d-98a3-9ecc1ce3f90c" providerId="ADAL" clId="{6F24785C-756E-4C6D-AC74-A60940F8FB39}" dt="2024-03-28T02:06:20.902" v="7911" actId="20577"/>
          <ac:spMkLst>
            <pc:docMk/>
            <pc:sldMk cId="1656754614" sldId="398"/>
            <ac:spMk id="2" creationId="{D0A0BA3D-9921-C7FC-BC8D-5FC0FFA61E80}"/>
          </ac:spMkLst>
        </pc:spChg>
        <pc:spChg chg="mod">
          <ac:chgData name="Simon Date" userId="09c93a24-6ab5-496d-98a3-9ecc1ce3f90c" providerId="ADAL" clId="{6F24785C-756E-4C6D-AC74-A60940F8FB39}" dt="2024-04-17T23:07:10.741" v="15454" actId="20577"/>
          <ac:spMkLst>
            <pc:docMk/>
            <pc:sldMk cId="1656754614" sldId="398"/>
            <ac:spMk id="4" creationId="{1399A34E-6529-A0C2-1EEE-44E5D83178AC}"/>
          </ac:spMkLst>
        </pc:spChg>
        <pc:spChg chg="mod">
          <ac:chgData name="Simon Date" userId="09c93a24-6ab5-496d-98a3-9ecc1ce3f90c" providerId="ADAL" clId="{6F24785C-756E-4C6D-AC74-A60940F8FB39}" dt="2024-04-17T20:26:39.212" v="15270" actId="20577"/>
          <ac:spMkLst>
            <pc:docMk/>
            <pc:sldMk cId="1656754614" sldId="398"/>
            <ac:spMk id="5" creationId="{1F4B294B-3C01-ED06-AA96-7FF46F3D2A94}"/>
          </ac:spMkLst>
        </pc:spChg>
      </pc:sldChg>
      <pc:sldChg chg="modSp add del mod">
        <pc:chgData name="Simon Date" userId="09c93a24-6ab5-496d-98a3-9ecc1ce3f90c" providerId="ADAL" clId="{6F24785C-756E-4C6D-AC74-A60940F8FB39}" dt="2024-05-16T17:38:45.443" v="16405" actId="47"/>
        <pc:sldMkLst>
          <pc:docMk/>
          <pc:sldMk cId="1584139705" sldId="399"/>
        </pc:sldMkLst>
        <pc:spChg chg="mod">
          <ac:chgData name="Simon Date" userId="09c93a24-6ab5-496d-98a3-9ecc1ce3f90c" providerId="ADAL" clId="{6F24785C-756E-4C6D-AC74-A60940F8FB39}" dt="2024-03-28T02:04:57.424" v="7865" actId="20577"/>
          <ac:spMkLst>
            <pc:docMk/>
            <pc:sldMk cId="1584139705" sldId="399"/>
            <ac:spMk id="2" creationId="{D0A0BA3D-9921-C7FC-BC8D-5FC0FFA61E80}"/>
          </ac:spMkLst>
        </pc:spChg>
        <pc:spChg chg="mod">
          <ac:chgData name="Simon Date" userId="09c93a24-6ab5-496d-98a3-9ecc1ce3f90c" providerId="ADAL" clId="{6F24785C-756E-4C6D-AC74-A60940F8FB39}" dt="2024-03-28T02:04:15.571" v="7843" actId="20577"/>
          <ac:spMkLst>
            <pc:docMk/>
            <pc:sldMk cId="1584139705" sldId="399"/>
            <ac:spMk id="3" creationId="{DF9F0853-10F6-3052-5D84-DF42F4D2ED08}"/>
          </ac:spMkLst>
        </pc:spChg>
        <pc:spChg chg="mod">
          <ac:chgData name="Simon Date" userId="09c93a24-6ab5-496d-98a3-9ecc1ce3f90c" providerId="ADAL" clId="{6F24785C-756E-4C6D-AC74-A60940F8FB39}" dt="2024-03-27T19:17:38.547" v="3504" actId="20577"/>
          <ac:spMkLst>
            <pc:docMk/>
            <pc:sldMk cId="1584139705" sldId="399"/>
            <ac:spMk id="4" creationId="{1399A34E-6529-A0C2-1EEE-44E5D83178AC}"/>
          </ac:spMkLst>
        </pc:spChg>
      </pc:sldChg>
      <pc:sldChg chg="modSp add del mod">
        <pc:chgData name="Simon Date" userId="09c93a24-6ab5-496d-98a3-9ecc1ce3f90c" providerId="ADAL" clId="{6F24785C-756E-4C6D-AC74-A60940F8FB39}" dt="2024-05-16T17:38:45.443" v="16405" actId="47"/>
        <pc:sldMkLst>
          <pc:docMk/>
          <pc:sldMk cId="3858980275" sldId="400"/>
        </pc:sldMkLst>
        <pc:spChg chg="mod">
          <ac:chgData name="Simon Date" userId="09c93a24-6ab5-496d-98a3-9ecc1ce3f90c" providerId="ADAL" clId="{6F24785C-756E-4C6D-AC74-A60940F8FB39}" dt="2024-03-28T02:05:08.415" v="7872" actId="20577"/>
          <ac:spMkLst>
            <pc:docMk/>
            <pc:sldMk cId="3858980275" sldId="400"/>
            <ac:spMk id="2" creationId="{D0A0BA3D-9921-C7FC-BC8D-5FC0FFA61E80}"/>
          </ac:spMkLst>
        </pc:spChg>
        <pc:spChg chg="mod">
          <ac:chgData name="Simon Date" userId="09c93a24-6ab5-496d-98a3-9ecc1ce3f90c" providerId="ADAL" clId="{6F24785C-756E-4C6D-AC74-A60940F8FB39}" dt="2024-04-17T23:07:37.769" v="15462" actId="20577"/>
          <ac:spMkLst>
            <pc:docMk/>
            <pc:sldMk cId="3858980275" sldId="400"/>
            <ac:spMk id="4" creationId="{1399A34E-6529-A0C2-1EEE-44E5D83178AC}"/>
          </ac:spMkLst>
        </pc:spChg>
        <pc:spChg chg="mod">
          <ac:chgData name="Simon Date" userId="09c93a24-6ab5-496d-98a3-9ecc1ce3f90c" providerId="ADAL" clId="{6F24785C-756E-4C6D-AC74-A60940F8FB39}" dt="2024-03-27T20:42:02.423" v="3533" actId="20577"/>
          <ac:spMkLst>
            <pc:docMk/>
            <pc:sldMk cId="3858980275" sldId="400"/>
            <ac:spMk id="5" creationId="{1F4B294B-3C01-ED06-AA96-7FF46F3D2A94}"/>
          </ac:spMkLst>
        </pc:spChg>
      </pc:sldChg>
      <pc:sldChg chg="addSp modSp add mod">
        <pc:chgData name="Simon Date" userId="09c93a24-6ab5-496d-98a3-9ecc1ce3f90c" providerId="ADAL" clId="{6F24785C-756E-4C6D-AC74-A60940F8FB39}" dt="2024-05-30T18:17:05.484" v="20265" actId="1076"/>
        <pc:sldMkLst>
          <pc:docMk/>
          <pc:sldMk cId="3964684591" sldId="401"/>
        </pc:sldMkLst>
        <pc:spChg chg="add mod">
          <ac:chgData name="Simon Date" userId="09c93a24-6ab5-496d-98a3-9ecc1ce3f90c" providerId="ADAL" clId="{6F24785C-756E-4C6D-AC74-A60940F8FB39}" dt="2024-05-30T18:17:05.484" v="20265" actId="1076"/>
          <ac:spMkLst>
            <pc:docMk/>
            <pc:sldMk cId="3964684591" sldId="401"/>
            <ac:spMk id="3" creationId="{352B56A0-8808-C906-3521-0B7CD824AC66}"/>
          </ac:spMkLst>
        </pc:spChg>
        <pc:spChg chg="mod">
          <ac:chgData name="Simon Date" userId="09c93a24-6ab5-496d-98a3-9ecc1ce3f90c" providerId="ADAL" clId="{6F24785C-756E-4C6D-AC74-A60940F8FB39}" dt="2024-05-16T17:36:42.678" v="16395" actId="255"/>
          <ac:spMkLst>
            <pc:docMk/>
            <pc:sldMk cId="3964684591" sldId="401"/>
            <ac:spMk id="7" creationId="{C0147929-8D39-DAA9-C3C5-4829D9C31C27}"/>
          </ac:spMkLst>
        </pc:spChg>
        <pc:cxnChg chg="add mod modVis">
          <ac:chgData name="Simon Date" userId="09c93a24-6ab5-496d-98a3-9ecc1ce3f90c" providerId="ADAL" clId="{6F24785C-756E-4C6D-AC74-A60940F8FB39}" dt="2024-05-22T19:59:27.846" v="18666"/>
          <ac:cxnSpMkLst>
            <pc:docMk/>
            <pc:sldMk cId="3964684591" sldId="401"/>
            <ac:cxnSpMk id="2" creationId="{AF05A32A-45D8-034B-B939-3867003F449F}"/>
          </ac:cxnSpMkLst>
        </pc:cxnChg>
      </pc:sldChg>
      <pc:sldChg chg="addSp delSp modSp add mod">
        <pc:chgData name="Simon Date" userId="09c93a24-6ab5-496d-98a3-9ecc1ce3f90c" providerId="ADAL" clId="{6F24785C-756E-4C6D-AC74-A60940F8FB39}" dt="2024-05-22T19:59:27.956" v="18848"/>
        <pc:sldMkLst>
          <pc:docMk/>
          <pc:sldMk cId="3803489670" sldId="402"/>
        </pc:sldMkLst>
        <pc:spChg chg="mod">
          <ac:chgData name="Simon Date" userId="09c93a24-6ab5-496d-98a3-9ecc1ce3f90c" providerId="ADAL" clId="{6F24785C-756E-4C6D-AC74-A60940F8FB39}" dt="2024-05-16T22:14:34.959" v="17018" actId="20577"/>
          <ac:spMkLst>
            <pc:docMk/>
            <pc:sldMk cId="3803489670" sldId="402"/>
            <ac:spMk id="2" creationId="{D0A0BA3D-9921-C7FC-BC8D-5FC0FFA61E80}"/>
          </ac:spMkLst>
        </pc:spChg>
        <pc:spChg chg="mod">
          <ac:chgData name="Simon Date" userId="09c93a24-6ab5-496d-98a3-9ecc1ce3f90c" providerId="ADAL" clId="{6F24785C-756E-4C6D-AC74-A60940F8FB39}" dt="2024-05-16T22:14:51.195" v="17026" actId="20577"/>
          <ac:spMkLst>
            <pc:docMk/>
            <pc:sldMk cId="3803489670" sldId="402"/>
            <ac:spMk id="3" creationId="{FAE9C4CA-2A94-378C-2328-72A2E3B26EEE}"/>
          </ac:spMkLst>
        </pc:spChg>
        <pc:spChg chg="mod">
          <ac:chgData name="Simon Date" userId="09c93a24-6ab5-496d-98a3-9ecc1ce3f90c" providerId="ADAL" clId="{6F24785C-756E-4C6D-AC74-A60940F8FB39}" dt="2024-05-16T17:33:52.142" v="16359" actId="20577"/>
          <ac:spMkLst>
            <pc:docMk/>
            <pc:sldMk cId="3803489670" sldId="402"/>
            <ac:spMk id="4" creationId="{1399A34E-6529-A0C2-1EEE-44E5D83178AC}"/>
          </ac:spMkLst>
        </pc:spChg>
        <pc:spChg chg="mod">
          <ac:chgData name="Simon Date" userId="09c93a24-6ab5-496d-98a3-9ecc1ce3f90c" providerId="ADAL" clId="{6F24785C-756E-4C6D-AC74-A60940F8FB39}" dt="2024-05-22T19:26:08.633" v="17628" actId="20577"/>
          <ac:spMkLst>
            <pc:docMk/>
            <pc:sldMk cId="3803489670" sldId="402"/>
            <ac:spMk id="5" creationId="{1F4B294B-3C01-ED06-AA96-7FF46F3D2A94}"/>
          </ac:spMkLst>
        </pc:spChg>
        <pc:spChg chg="add del mod">
          <ac:chgData name="Simon Date" userId="09c93a24-6ab5-496d-98a3-9ecc1ce3f90c" providerId="ADAL" clId="{6F24785C-756E-4C6D-AC74-A60940F8FB39}" dt="2024-05-22T19:59:27.939" v="18826"/>
          <ac:spMkLst>
            <pc:docMk/>
            <pc:sldMk cId="3803489670" sldId="402"/>
            <ac:spMk id="7" creationId="{39FABE58-03A9-BE97-AF7E-360FE3A356CE}"/>
          </ac:spMkLst>
        </pc:spChg>
        <pc:spChg chg="add del mod">
          <ac:chgData name="Simon Date" userId="09c93a24-6ab5-496d-98a3-9ecc1ce3f90c" providerId="ADAL" clId="{6F24785C-756E-4C6D-AC74-A60940F8FB39}" dt="2024-05-22T19:59:27.939" v="18829"/>
          <ac:spMkLst>
            <pc:docMk/>
            <pc:sldMk cId="3803489670" sldId="402"/>
            <ac:spMk id="9" creationId="{B75E6F14-AA0C-AFB4-746C-1E897D985665}"/>
          </ac:spMkLst>
        </pc:spChg>
        <pc:cxnChg chg="add mod modVis">
          <ac:chgData name="Simon Date" userId="09c93a24-6ab5-496d-98a3-9ecc1ce3f90c" providerId="ADAL" clId="{6F24785C-756E-4C6D-AC74-A60940F8FB39}" dt="2024-05-22T19:59:27.956" v="18848"/>
          <ac:cxnSpMkLst>
            <pc:docMk/>
            <pc:sldMk cId="3803489670" sldId="402"/>
            <ac:cxnSpMk id="10" creationId="{3A045AB2-9E4E-A8D3-91A5-9D0DBFBFE8E1}"/>
          </ac:cxnSpMkLst>
        </pc:cxnChg>
      </pc:sldChg>
      <pc:sldChg chg="addSp delSp modSp add mod">
        <pc:chgData name="Simon Date" userId="09c93a24-6ab5-496d-98a3-9ecc1ce3f90c" providerId="ADAL" clId="{6F24785C-756E-4C6D-AC74-A60940F8FB39}" dt="2024-05-22T19:59:27.971" v="18873"/>
        <pc:sldMkLst>
          <pc:docMk/>
          <pc:sldMk cId="3931190866" sldId="403"/>
        </pc:sldMkLst>
        <pc:spChg chg="mod">
          <ac:chgData name="Simon Date" userId="09c93a24-6ab5-496d-98a3-9ecc1ce3f90c" providerId="ADAL" clId="{6F24785C-756E-4C6D-AC74-A60940F8FB39}" dt="2024-05-16T22:14:57.788" v="17028" actId="20577"/>
          <ac:spMkLst>
            <pc:docMk/>
            <pc:sldMk cId="3931190866" sldId="403"/>
            <ac:spMk id="2" creationId="{D0A0BA3D-9921-C7FC-BC8D-5FC0FFA61E80}"/>
          </ac:spMkLst>
        </pc:spChg>
        <pc:spChg chg="add del mod">
          <ac:chgData name="Simon Date" userId="09c93a24-6ab5-496d-98a3-9ecc1ce3f90c" providerId="ADAL" clId="{6F24785C-756E-4C6D-AC74-A60940F8FB39}" dt="2024-05-22T19:59:27.956" v="18851"/>
          <ac:spMkLst>
            <pc:docMk/>
            <pc:sldMk cId="3931190866" sldId="403"/>
            <ac:spMk id="3" creationId="{50008280-4F50-EC8B-9403-86B45EC67B3E}"/>
          </ac:spMkLst>
        </pc:spChg>
        <pc:spChg chg="mod">
          <ac:chgData name="Simon Date" userId="09c93a24-6ab5-496d-98a3-9ecc1ce3f90c" providerId="ADAL" clId="{6F24785C-756E-4C6D-AC74-A60940F8FB39}" dt="2024-05-22T19:28:02.469" v="17676" actId="20577"/>
          <ac:spMkLst>
            <pc:docMk/>
            <pc:sldMk cId="3931190866" sldId="403"/>
            <ac:spMk id="4" creationId="{1399A34E-6529-A0C2-1EEE-44E5D83178AC}"/>
          </ac:spMkLst>
        </pc:spChg>
        <pc:spChg chg="mod">
          <ac:chgData name="Simon Date" userId="09c93a24-6ab5-496d-98a3-9ecc1ce3f90c" providerId="ADAL" clId="{6F24785C-756E-4C6D-AC74-A60940F8FB39}" dt="2024-05-22T19:27:17.265" v="17643" actId="20577"/>
          <ac:spMkLst>
            <pc:docMk/>
            <pc:sldMk cId="3931190866" sldId="403"/>
            <ac:spMk id="5" creationId="{1F4B294B-3C01-ED06-AA96-7FF46F3D2A94}"/>
          </ac:spMkLst>
        </pc:spChg>
        <pc:spChg chg="add del mod">
          <ac:chgData name="Simon Date" userId="09c93a24-6ab5-496d-98a3-9ecc1ce3f90c" providerId="ADAL" clId="{6F24785C-756E-4C6D-AC74-A60940F8FB39}" dt="2024-05-22T19:59:27.956" v="18854"/>
          <ac:spMkLst>
            <pc:docMk/>
            <pc:sldMk cId="3931190866" sldId="403"/>
            <ac:spMk id="7" creationId="{A9FBBBD0-D32A-685E-CF5B-E3407343EA4F}"/>
          </ac:spMkLst>
        </pc:spChg>
        <pc:cxnChg chg="add mod modVis">
          <ac:chgData name="Simon Date" userId="09c93a24-6ab5-496d-98a3-9ecc1ce3f90c" providerId="ADAL" clId="{6F24785C-756E-4C6D-AC74-A60940F8FB39}" dt="2024-05-22T19:59:27.971" v="18873"/>
          <ac:cxnSpMkLst>
            <pc:docMk/>
            <pc:sldMk cId="3931190866" sldId="403"/>
            <ac:cxnSpMk id="9" creationId="{4315285F-CE8A-9D0C-47C8-8AA9DC12D985}"/>
          </ac:cxnSpMkLst>
        </pc:cxnChg>
      </pc:sldChg>
      <pc:sldChg chg="modSp add del mod">
        <pc:chgData name="Simon Date" userId="09c93a24-6ab5-496d-98a3-9ecc1ce3f90c" providerId="ADAL" clId="{6F24785C-756E-4C6D-AC74-A60940F8FB39}" dt="2024-05-16T22:18:03.924" v="17068" actId="47"/>
        <pc:sldMkLst>
          <pc:docMk/>
          <pc:sldMk cId="3068634976" sldId="404"/>
        </pc:sldMkLst>
        <pc:spChg chg="mod">
          <ac:chgData name="Simon Date" userId="09c93a24-6ab5-496d-98a3-9ecc1ce3f90c" providerId="ADAL" clId="{6F24785C-756E-4C6D-AC74-A60940F8FB39}" dt="2024-03-28T01:52:47.351" v="7723" actId="20577"/>
          <ac:spMkLst>
            <pc:docMk/>
            <pc:sldMk cId="3068634976" sldId="404"/>
            <ac:spMk id="7" creationId="{C0147929-8D39-DAA9-C3C5-4829D9C31C27}"/>
          </ac:spMkLst>
        </pc:spChg>
      </pc:sldChg>
      <pc:sldChg chg="modSp add del mod">
        <pc:chgData name="Simon Date" userId="09c93a24-6ab5-496d-98a3-9ecc1ce3f90c" providerId="ADAL" clId="{6F24785C-756E-4C6D-AC74-A60940F8FB39}" dt="2024-05-16T22:18:03.924" v="17068" actId="47"/>
        <pc:sldMkLst>
          <pc:docMk/>
          <pc:sldMk cId="671793469" sldId="405"/>
        </pc:sldMkLst>
        <pc:spChg chg="mod">
          <ac:chgData name="Simon Date" userId="09c93a24-6ab5-496d-98a3-9ecc1ce3f90c" providerId="ADAL" clId="{6F24785C-756E-4C6D-AC74-A60940F8FB39}" dt="2024-04-17T23:06:40.315" v="15448" actId="20577"/>
          <ac:spMkLst>
            <pc:docMk/>
            <pc:sldMk cId="671793469" sldId="405"/>
            <ac:spMk id="2" creationId="{D0A0BA3D-9921-C7FC-BC8D-5FC0FFA61E80}"/>
          </ac:spMkLst>
        </pc:spChg>
        <pc:spChg chg="mod">
          <ac:chgData name="Simon Date" userId="09c93a24-6ab5-496d-98a3-9ecc1ce3f90c" providerId="ADAL" clId="{6F24785C-756E-4C6D-AC74-A60940F8FB39}" dt="2024-03-28T02:14:07.629" v="7948" actId="20577"/>
          <ac:spMkLst>
            <pc:docMk/>
            <pc:sldMk cId="671793469" sldId="405"/>
            <ac:spMk id="3" creationId="{9DEF999A-0966-BBB7-BCF3-68D23B0A788D}"/>
          </ac:spMkLst>
        </pc:spChg>
        <pc:spChg chg="mod">
          <ac:chgData name="Simon Date" userId="09c93a24-6ab5-496d-98a3-9ecc1ce3f90c" providerId="ADAL" clId="{6F24785C-756E-4C6D-AC74-A60940F8FB39}" dt="2024-05-16T17:11:55.567" v="15894" actId="20577"/>
          <ac:spMkLst>
            <pc:docMk/>
            <pc:sldMk cId="671793469" sldId="405"/>
            <ac:spMk id="4" creationId="{1399A34E-6529-A0C2-1EEE-44E5D83178AC}"/>
          </ac:spMkLst>
        </pc:spChg>
      </pc:sldChg>
      <pc:sldChg chg="modSp add del mod">
        <pc:chgData name="Simon Date" userId="09c93a24-6ab5-496d-98a3-9ecc1ce3f90c" providerId="ADAL" clId="{6F24785C-756E-4C6D-AC74-A60940F8FB39}" dt="2024-05-16T22:18:03.924" v="17068" actId="47"/>
        <pc:sldMkLst>
          <pc:docMk/>
          <pc:sldMk cId="4041274030" sldId="406"/>
        </pc:sldMkLst>
        <pc:spChg chg="mod">
          <ac:chgData name="Simon Date" userId="09c93a24-6ab5-496d-98a3-9ecc1ce3f90c" providerId="ADAL" clId="{6F24785C-756E-4C6D-AC74-A60940F8FB39}" dt="2024-04-17T23:06:35.882" v="15446" actId="20577"/>
          <ac:spMkLst>
            <pc:docMk/>
            <pc:sldMk cId="4041274030" sldId="406"/>
            <ac:spMk id="2" creationId="{D0A0BA3D-9921-C7FC-BC8D-5FC0FFA61E80}"/>
          </ac:spMkLst>
        </pc:spChg>
        <pc:spChg chg="mod">
          <ac:chgData name="Simon Date" userId="09c93a24-6ab5-496d-98a3-9ecc1ce3f90c" providerId="ADAL" clId="{6F24785C-756E-4C6D-AC74-A60940F8FB39}" dt="2024-04-01T22:04:39.181" v="14705" actId="20577"/>
          <ac:spMkLst>
            <pc:docMk/>
            <pc:sldMk cId="4041274030" sldId="406"/>
            <ac:spMk id="4" creationId="{1399A34E-6529-A0C2-1EEE-44E5D83178AC}"/>
          </ac:spMkLst>
        </pc:spChg>
        <pc:spChg chg="mod">
          <ac:chgData name="Simon Date" userId="09c93a24-6ab5-496d-98a3-9ecc1ce3f90c" providerId="ADAL" clId="{6F24785C-756E-4C6D-AC74-A60940F8FB39}" dt="2024-04-18T19:41:43.952" v="15496"/>
          <ac:spMkLst>
            <pc:docMk/>
            <pc:sldMk cId="4041274030" sldId="406"/>
            <ac:spMk id="5" creationId="{1F4B294B-3C01-ED06-AA96-7FF46F3D2A94}"/>
          </ac:spMkLst>
        </pc:spChg>
      </pc:sldChg>
      <pc:sldChg chg="addSp delSp modSp add mod">
        <pc:chgData name="Simon Date" userId="09c93a24-6ab5-496d-98a3-9ecc1ce3f90c" providerId="ADAL" clId="{6F24785C-756E-4C6D-AC74-A60940F8FB39}" dt="2024-05-22T19:59:27.564" v="18217"/>
        <pc:sldMkLst>
          <pc:docMk/>
          <pc:sldMk cId="2207587589" sldId="407"/>
        </pc:sldMkLst>
        <pc:spChg chg="add del mod">
          <ac:chgData name="Simon Date" userId="09c93a24-6ab5-496d-98a3-9ecc1ce3f90c" providerId="ADAL" clId="{6F24785C-756E-4C6D-AC74-A60940F8FB39}" dt="2024-05-22T19:59:27.560" v="18198"/>
          <ac:spMkLst>
            <pc:docMk/>
            <pc:sldMk cId="2207587589" sldId="407"/>
            <ac:spMk id="3" creationId="{2D409621-4365-FB72-9736-F7697A12EDC8}"/>
          </ac:spMkLst>
        </pc:spChg>
        <pc:spChg chg="mod">
          <ac:chgData name="Simon Date" userId="09c93a24-6ab5-496d-98a3-9ecc1ce3f90c" providerId="ADAL" clId="{6F24785C-756E-4C6D-AC74-A60940F8FB39}" dt="2024-04-01T20:50:12.259" v="9503" actId="20577"/>
          <ac:spMkLst>
            <pc:docMk/>
            <pc:sldMk cId="2207587589" sldId="407"/>
            <ac:spMk id="26" creationId="{CDA2767E-38F3-49F7-BE02-EA3E6C7C8096}"/>
          </ac:spMkLst>
        </pc:spChg>
        <pc:spChg chg="mod">
          <ac:chgData name="Simon Date" userId="09c93a24-6ab5-496d-98a3-9ecc1ce3f90c" providerId="ADAL" clId="{6F24785C-756E-4C6D-AC74-A60940F8FB39}" dt="2024-05-22T19:49:58.120" v="18100" actId="113"/>
          <ac:spMkLst>
            <pc:docMk/>
            <pc:sldMk cId="2207587589" sldId="407"/>
            <ac:spMk id="50" creationId="{62192F0C-65C9-4E6D-9314-81FB7E4DB469}"/>
          </ac:spMkLst>
        </pc:spChg>
        <pc:cxnChg chg="add mod modVis">
          <ac:chgData name="Simon Date" userId="09c93a24-6ab5-496d-98a3-9ecc1ce3f90c" providerId="ADAL" clId="{6F24785C-756E-4C6D-AC74-A60940F8FB39}" dt="2024-05-22T19:59:27.564" v="18217"/>
          <ac:cxnSpMkLst>
            <pc:docMk/>
            <pc:sldMk cId="2207587589" sldId="407"/>
            <ac:cxnSpMk id="4" creationId="{B6418865-B667-1762-C749-9846965A72D2}"/>
          </ac:cxnSpMkLst>
        </pc:cxnChg>
      </pc:sldChg>
      <pc:sldChg chg="addSp delSp modSp add mod">
        <pc:chgData name="Simon Date" userId="09c93a24-6ab5-496d-98a3-9ecc1ce3f90c" providerId="ADAL" clId="{6F24785C-756E-4C6D-AC74-A60940F8FB39}" dt="2024-05-22T19:59:27.644" v="18283"/>
        <pc:sldMkLst>
          <pc:docMk/>
          <pc:sldMk cId="4159821382" sldId="408"/>
        </pc:sldMkLst>
        <pc:spChg chg="add del mod">
          <ac:chgData name="Simon Date" userId="09c93a24-6ab5-496d-98a3-9ecc1ce3f90c" providerId="ADAL" clId="{6F24785C-756E-4C6D-AC74-A60940F8FB39}" dt="2024-05-22T19:59:27.616" v="18264"/>
          <ac:spMkLst>
            <pc:docMk/>
            <pc:sldMk cId="4159821382" sldId="408"/>
            <ac:spMk id="3" creationId="{0EE33A74-F28F-41DA-FE0F-28C3730BAD91}"/>
          </ac:spMkLst>
        </pc:spChg>
        <pc:spChg chg="mod">
          <ac:chgData name="Simon Date" userId="09c93a24-6ab5-496d-98a3-9ecc1ce3f90c" providerId="ADAL" clId="{6F24785C-756E-4C6D-AC74-A60940F8FB39}" dt="2024-04-01T18:41:51.788" v="9060" actId="20577"/>
          <ac:spMkLst>
            <pc:docMk/>
            <pc:sldMk cId="4159821382" sldId="408"/>
            <ac:spMk id="26" creationId="{CDA2767E-38F3-49F7-BE02-EA3E6C7C8096}"/>
          </ac:spMkLst>
        </pc:spChg>
        <pc:spChg chg="mod">
          <ac:chgData name="Simon Date" userId="09c93a24-6ab5-496d-98a3-9ecc1ce3f90c" providerId="ADAL" clId="{6F24785C-756E-4C6D-AC74-A60940F8FB39}" dt="2024-05-22T19:53:00.811" v="18135" actId="14100"/>
          <ac:spMkLst>
            <pc:docMk/>
            <pc:sldMk cId="4159821382" sldId="408"/>
            <ac:spMk id="50" creationId="{62192F0C-65C9-4E6D-9314-81FB7E4DB469}"/>
          </ac:spMkLst>
        </pc:spChg>
        <pc:cxnChg chg="add mod modVis">
          <ac:chgData name="Simon Date" userId="09c93a24-6ab5-496d-98a3-9ecc1ce3f90c" providerId="ADAL" clId="{6F24785C-756E-4C6D-AC74-A60940F8FB39}" dt="2024-05-22T19:59:27.644" v="18283"/>
          <ac:cxnSpMkLst>
            <pc:docMk/>
            <pc:sldMk cId="4159821382" sldId="408"/>
            <ac:cxnSpMk id="4" creationId="{3F378540-C5F4-E6B3-E35F-62C540081F83}"/>
          </ac:cxnSpMkLst>
        </pc:cxnChg>
      </pc:sldChg>
      <pc:sldChg chg="addSp delSp modSp add mod">
        <pc:chgData name="Simon Date" userId="09c93a24-6ab5-496d-98a3-9ecc1ce3f90c" providerId="ADAL" clId="{6F24785C-756E-4C6D-AC74-A60940F8FB39}" dt="2024-05-22T19:59:27.616" v="18261"/>
        <pc:sldMkLst>
          <pc:docMk/>
          <pc:sldMk cId="2660188837" sldId="409"/>
        </pc:sldMkLst>
        <pc:spChg chg="add del mod">
          <ac:chgData name="Simon Date" userId="09c93a24-6ab5-496d-98a3-9ecc1ce3f90c" providerId="ADAL" clId="{6F24785C-756E-4C6D-AC74-A60940F8FB39}" dt="2024-05-22T19:59:27.595" v="18242"/>
          <ac:spMkLst>
            <pc:docMk/>
            <pc:sldMk cId="2660188837" sldId="409"/>
            <ac:spMk id="3" creationId="{256CCB7B-495E-BDEB-4E46-D1D71028C934}"/>
          </ac:spMkLst>
        </pc:spChg>
        <pc:spChg chg="mod">
          <ac:chgData name="Simon Date" userId="09c93a24-6ab5-496d-98a3-9ecc1ce3f90c" providerId="ADAL" clId="{6F24785C-756E-4C6D-AC74-A60940F8FB39}" dt="2024-04-01T18:41:25.040" v="9041" actId="6549"/>
          <ac:spMkLst>
            <pc:docMk/>
            <pc:sldMk cId="2660188837" sldId="409"/>
            <ac:spMk id="26" creationId="{CDA2767E-38F3-49F7-BE02-EA3E6C7C8096}"/>
          </ac:spMkLst>
        </pc:spChg>
        <pc:spChg chg="mod">
          <ac:chgData name="Simon Date" userId="09c93a24-6ab5-496d-98a3-9ecc1ce3f90c" providerId="ADAL" clId="{6F24785C-756E-4C6D-AC74-A60940F8FB39}" dt="2024-05-22T19:52:07.492" v="18112" actId="113"/>
          <ac:spMkLst>
            <pc:docMk/>
            <pc:sldMk cId="2660188837" sldId="409"/>
            <ac:spMk id="50" creationId="{62192F0C-65C9-4E6D-9314-81FB7E4DB469}"/>
          </ac:spMkLst>
        </pc:spChg>
        <pc:cxnChg chg="add mod modVis">
          <ac:chgData name="Simon Date" userId="09c93a24-6ab5-496d-98a3-9ecc1ce3f90c" providerId="ADAL" clId="{6F24785C-756E-4C6D-AC74-A60940F8FB39}" dt="2024-05-22T19:59:27.616" v="18261"/>
          <ac:cxnSpMkLst>
            <pc:docMk/>
            <pc:sldMk cId="2660188837" sldId="409"/>
            <ac:cxnSpMk id="4" creationId="{FDFB7350-8118-1118-18D8-74837FAE3610}"/>
          </ac:cxnSpMkLst>
        </pc:cxnChg>
      </pc:sldChg>
      <pc:sldChg chg="addSp delSp modSp add mod">
        <pc:chgData name="Simon Date" userId="09c93a24-6ab5-496d-98a3-9ecc1ce3f90c" providerId="ADAL" clId="{6F24785C-756E-4C6D-AC74-A60940F8FB39}" dt="2024-05-22T19:59:27.595" v="18239"/>
        <pc:sldMkLst>
          <pc:docMk/>
          <pc:sldMk cId="1566753552" sldId="410"/>
        </pc:sldMkLst>
        <pc:spChg chg="add del mod">
          <ac:chgData name="Simon Date" userId="09c93a24-6ab5-496d-98a3-9ecc1ce3f90c" providerId="ADAL" clId="{6F24785C-756E-4C6D-AC74-A60940F8FB39}" dt="2024-05-22T19:59:27.579" v="18220"/>
          <ac:spMkLst>
            <pc:docMk/>
            <pc:sldMk cId="1566753552" sldId="410"/>
            <ac:spMk id="3" creationId="{FC78367B-9BA1-D27D-160C-87AD046CA3CC}"/>
          </ac:spMkLst>
        </pc:spChg>
        <pc:spChg chg="mod">
          <ac:chgData name="Simon Date" userId="09c93a24-6ab5-496d-98a3-9ecc1ce3f90c" providerId="ADAL" clId="{6F24785C-756E-4C6D-AC74-A60940F8FB39}" dt="2024-05-22T19:51:42.157" v="18106" actId="113"/>
          <ac:spMkLst>
            <pc:docMk/>
            <pc:sldMk cId="1566753552" sldId="410"/>
            <ac:spMk id="50" creationId="{62192F0C-65C9-4E6D-9314-81FB7E4DB469}"/>
          </ac:spMkLst>
        </pc:spChg>
        <pc:cxnChg chg="add mod modVis">
          <ac:chgData name="Simon Date" userId="09c93a24-6ab5-496d-98a3-9ecc1ce3f90c" providerId="ADAL" clId="{6F24785C-756E-4C6D-AC74-A60940F8FB39}" dt="2024-05-22T19:59:27.595" v="18239"/>
          <ac:cxnSpMkLst>
            <pc:docMk/>
            <pc:sldMk cId="1566753552" sldId="410"/>
            <ac:cxnSpMk id="4" creationId="{EE0258A9-953D-F158-7D3F-60648E193CFC}"/>
          </ac:cxnSpMkLst>
        </pc:cxnChg>
      </pc:sldChg>
      <pc:sldChg chg="addSp modSp add mod">
        <pc:chgData name="Simon Date" userId="09c93a24-6ab5-496d-98a3-9ecc1ce3f90c" providerId="ADAL" clId="{6F24785C-756E-4C6D-AC74-A60940F8FB39}" dt="2024-05-22T19:59:27.535" v="18173"/>
        <pc:sldMkLst>
          <pc:docMk/>
          <pc:sldMk cId="2227020177" sldId="411"/>
        </pc:sldMkLst>
        <pc:spChg chg="mod">
          <ac:chgData name="Simon Date" userId="09c93a24-6ab5-496d-98a3-9ecc1ce3f90c" providerId="ADAL" clId="{6F24785C-756E-4C6D-AC74-A60940F8FB39}" dt="2024-04-01T21:18:16.383" v="11992" actId="20577"/>
          <ac:spMkLst>
            <pc:docMk/>
            <pc:sldMk cId="2227020177" sldId="411"/>
            <ac:spMk id="7" creationId="{C0147929-8D39-DAA9-C3C5-4829D9C31C27}"/>
          </ac:spMkLst>
        </pc:spChg>
        <pc:cxnChg chg="add mod modVis">
          <ac:chgData name="Simon Date" userId="09c93a24-6ab5-496d-98a3-9ecc1ce3f90c" providerId="ADAL" clId="{6F24785C-756E-4C6D-AC74-A60940F8FB39}" dt="2024-05-22T19:59:27.535" v="18173"/>
          <ac:cxnSpMkLst>
            <pc:docMk/>
            <pc:sldMk cId="2227020177" sldId="411"/>
            <ac:cxnSpMk id="2" creationId="{C2D7A020-B431-73D6-0F7A-F32CD8C79372}"/>
          </ac:cxnSpMkLst>
        </pc:cxnChg>
      </pc:sldChg>
      <pc:sldChg chg="addSp modSp add mod">
        <pc:chgData name="Simon Date" userId="09c93a24-6ab5-496d-98a3-9ecc1ce3f90c" providerId="ADAL" clId="{6F24785C-756E-4C6D-AC74-A60940F8FB39}" dt="2024-05-22T19:59:27.696" v="18390"/>
        <pc:sldMkLst>
          <pc:docMk/>
          <pc:sldMk cId="2315990124" sldId="412"/>
        </pc:sldMkLst>
        <pc:spChg chg="mod">
          <ac:chgData name="Simon Date" userId="09c93a24-6ab5-496d-98a3-9ecc1ce3f90c" providerId="ADAL" clId="{6F24785C-756E-4C6D-AC74-A60940F8FB39}" dt="2024-05-16T21:50:40.754" v="16588" actId="20577"/>
          <ac:spMkLst>
            <pc:docMk/>
            <pc:sldMk cId="2315990124" sldId="412"/>
            <ac:spMk id="7" creationId="{C0147929-8D39-DAA9-C3C5-4829D9C31C27}"/>
          </ac:spMkLst>
        </pc:spChg>
        <pc:cxnChg chg="add mod modVis">
          <ac:chgData name="Simon Date" userId="09c93a24-6ab5-496d-98a3-9ecc1ce3f90c" providerId="ADAL" clId="{6F24785C-756E-4C6D-AC74-A60940F8FB39}" dt="2024-05-22T19:59:27.696" v="18390"/>
          <ac:cxnSpMkLst>
            <pc:docMk/>
            <pc:sldMk cId="2315990124" sldId="412"/>
            <ac:cxnSpMk id="2" creationId="{DFDA73C4-C834-8563-6AEE-2B3E88DDC076}"/>
          </ac:cxnSpMkLst>
        </pc:cxnChg>
      </pc:sldChg>
      <pc:sldChg chg="addSp delSp modSp add mod">
        <pc:chgData name="Simon Date" userId="09c93a24-6ab5-496d-98a3-9ecc1ce3f90c" providerId="ADAL" clId="{6F24785C-756E-4C6D-AC74-A60940F8FB39}" dt="2024-05-22T19:59:27.716" v="18415"/>
        <pc:sldMkLst>
          <pc:docMk/>
          <pc:sldMk cId="1179510864" sldId="413"/>
        </pc:sldMkLst>
        <pc:spChg chg="mod">
          <ac:chgData name="Simon Date" userId="09c93a24-6ab5-496d-98a3-9ecc1ce3f90c" providerId="ADAL" clId="{6F24785C-756E-4C6D-AC74-A60940F8FB39}" dt="2024-05-16T21:50:48.528" v="16595" actId="20577"/>
          <ac:spMkLst>
            <pc:docMk/>
            <pc:sldMk cId="1179510864" sldId="413"/>
            <ac:spMk id="2" creationId="{D0A0BA3D-9921-C7FC-BC8D-5FC0FFA61E80}"/>
          </ac:spMkLst>
        </pc:spChg>
        <pc:spChg chg="add del mod">
          <ac:chgData name="Simon Date" userId="09c93a24-6ab5-496d-98a3-9ecc1ce3f90c" providerId="ADAL" clId="{6F24785C-756E-4C6D-AC74-A60940F8FB39}" dt="2024-05-22T19:59:27.696" v="18393"/>
          <ac:spMkLst>
            <pc:docMk/>
            <pc:sldMk cId="1179510864" sldId="413"/>
            <ac:spMk id="3" creationId="{76965930-90DB-062B-FDEF-BFC16A223EFD}"/>
          </ac:spMkLst>
        </pc:spChg>
        <pc:spChg chg="mod">
          <ac:chgData name="Simon Date" userId="09c93a24-6ab5-496d-98a3-9ecc1ce3f90c" providerId="ADAL" clId="{6F24785C-756E-4C6D-AC74-A60940F8FB39}" dt="2024-05-16T21:53:28.624" v="16670" actId="20577"/>
          <ac:spMkLst>
            <pc:docMk/>
            <pc:sldMk cId="1179510864" sldId="413"/>
            <ac:spMk id="4" creationId="{1399A34E-6529-A0C2-1EEE-44E5D83178AC}"/>
          </ac:spMkLst>
        </pc:spChg>
        <pc:spChg chg="mod">
          <ac:chgData name="Simon Date" userId="09c93a24-6ab5-496d-98a3-9ecc1ce3f90c" providerId="ADAL" clId="{6F24785C-756E-4C6D-AC74-A60940F8FB39}" dt="2024-05-16T21:18:52.733" v="16460" actId="6549"/>
          <ac:spMkLst>
            <pc:docMk/>
            <pc:sldMk cId="1179510864" sldId="413"/>
            <ac:spMk id="5" creationId="{1F4B294B-3C01-ED06-AA96-7FF46F3D2A94}"/>
          </ac:spMkLst>
        </pc:spChg>
        <pc:spChg chg="add del mod">
          <ac:chgData name="Simon Date" userId="09c93a24-6ab5-496d-98a3-9ecc1ce3f90c" providerId="ADAL" clId="{6F24785C-756E-4C6D-AC74-A60940F8FB39}" dt="2024-05-22T19:59:27.708" v="18396"/>
          <ac:spMkLst>
            <pc:docMk/>
            <pc:sldMk cId="1179510864" sldId="413"/>
            <ac:spMk id="7" creationId="{D4EDC9E7-3528-A993-2215-3A2956A94472}"/>
          </ac:spMkLst>
        </pc:spChg>
        <pc:spChg chg="mod">
          <ac:chgData name="Simon Date" userId="09c93a24-6ab5-496d-98a3-9ecc1ce3f90c" providerId="ADAL" clId="{6F24785C-756E-4C6D-AC74-A60940F8FB39}" dt="2024-05-16T21:50:11.560" v="16576" actId="20577"/>
          <ac:spMkLst>
            <pc:docMk/>
            <pc:sldMk cId="1179510864" sldId="413"/>
            <ac:spMk id="10" creationId="{B7AB1D1F-1DFF-84DD-7975-57A60BB9A58A}"/>
          </ac:spMkLst>
        </pc:spChg>
        <pc:cxnChg chg="add mod modVis">
          <ac:chgData name="Simon Date" userId="09c93a24-6ab5-496d-98a3-9ecc1ce3f90c" providerId="ADAL" clId="{6F24785C-756E-4C6D-AC74-A60940F8FB39}" dt="2024-05-22T19:59:27.716" v="18415"/>
          <ac:cxnSpMkLst>
            <pc:docMk/>
            <pc:sldMk cId="1179510864" sldId="413"/>
            <ac:cxnSpMk id="9" creationId="{DBAA210B-BFC0-F2B5-5274-12F6CEE436CE}"/>
          </ac:cxnSpMkLst>
        </pc:cxnChg>
      </pc:sldChg>
      <pc:sldChg chg="addSp delSp modSp add mod">
        <pc:chgData name="Simon Date" userId="09c93a24-6ab5-496d-98a3-9ecc1ce3f90c" providerId="ADAL" clId="{6F24785C-756E-4C6D-AC74-A60940F8FB39}" dt="2024-05-22T19:59:27.728" v="18440"/>
        <pc:sldMkLst>
          <pc:docMk/>
          <pc:sldMk cId="901757606" sldId="414"/>
        </pc:sldMkLst>
        <pc:spChg chg="mod">
          <ac:chgData name="Simon Date" userId="09c93a24-6ab5-496d-98a3-9ecc1ce3f90c" providerId="ADAL" clId="{6F24785C-756E-4C6D-AC74-A60940F8FB39}" dt="2024-05-16T21:50:55.740" v="16602" actId="20577"/>
          <ac:spMkLst>
            <pc:docMk/>
            <pc:sldMk cId="901757606" sldId="414"/>
            <ac:spMk id="2" creationId="{D0A0BA3D-9921-C7FC-BC8D-5FC0FFA61E80}"/>
          </ac:spMkLst>
        </pc:spChg>
        <pc:spChg chg="add del mod">
          <ac:chgData name="Simon Date" userId="09c93a24-6ab5-496d-98a3-9ecc1ce3f90c" providerId="ADAL" clId="{6F24785C-756E-4C6D-AC74-A60940F8FB39}" dt="2024-05-22T19:59:27.718" v="18418"/>
          <ac:spMkLst>
            <pc:docMk/>
            <pc:sldMk cId="901757606" sldId="414"/>
            <ac:spMk id="3" creationId="{A6C066ED-5C83-74FA-577D-C3775FEB50FD}"/>
          </ac:spMkLst>
        </pc:spChg>
        <pc:spChg chg="mod">
          <ac:chgData name="Simon Date" userId="09c93a24-6ab5-496d-98a3-9ecc1ce3f90c" providerId="ADAL" clId="{6F24785C-756E-4C6D-AC74-A60940F8FB39}" dt="2024-05-16T21:56:09.916" v="16757" actId="20577"/>
          <ac:spMkLst>
            <pc:docMk/>
            <pc:sldMk cId="901757606" sldId="414"/>
            <ac:spMk id="4" creationId="{1399A34E-6529-A0C2-1EEE-44E5D83178AC}"/>
          </ac:spMkLst>
        </pc:spChg>
        <pc:spChg chg="mod">
          <ac:chgData name="Simon Date" userId="09c93a24-6ab5-496d-98a3-9ecc1ce3f90c" providerId="ADAL" clId="{6F24785C-756E-4C6D-AC74-A60940F8FB39}" dt="2024-05-22T19:21:06.705" v="17567" actId="6549"/>
          <ac:spMkLst>
            <pc:docMk/>
            <pc:sldMk cId="901757606" sldId="414"/>
            <ac:spMk id="5" creationId="{1F4B294B-3C01-ED06-AA96-7FF46F3D2A94}"/>
          </ac:spMkLst>
        </pc:spChg>
        <pc:spChg chg="add del mod">
          <ac:chgData name="Simon Date" userId="09c93a24-6ab5-496d-98a3-9ecc1ce3f90c" providerId="ADAL" clId="{6F24785C-756E-4C6D-AC74-A60940F8FB39}" dt="2024-05-22T19:59:27.726" v="18421"/>
          <ac:spMkLst>
            <pc:docMk/>
            <pc:sldMk cId="901757606" sldId="414"/>
            <ac:spMk id="7" creationId="{08BCF286-9A80-412C-0723-CC0CCB2711B3}"/>
          </ac:spMkLst>
        </pc:spChg>
        <pc:cxnChg chg="add mod modVis">
          <ac:chgData name="Simon Date" userId="09c93a24-6ab5-496d-98a3-9ecc1ce3f90c" providerId="ADAL" clId="{6F24785C-756E-4C6D-AC74-A60940F8FB39}" dt="2024-05-22T19:59:27.728" v="18440"/>
          <ac:cxnSpMkLst>
            <pc:docMk/>
            <pc:sldMk cId="901757606" sldId="414"/>
            <ac:cxnSpMk id="9" creationId="{42124CF3-4271-6785-8552-AAF1CC81D0E8}"/>
          </ac:cxnSpMkLst>
        </pc:cxnChg>
      </pc:sldChg>
      <pc:sldChg chg="addSp modSp add mod">
        <pc:chgData name="Simon Date" userId="09c93a24-6ab5-496d-98a3-9ecc1ce3f90c" providerId="ADAL" clId="{6F24785C-756E-4C6D-AC74-A60940F8FB39}" dt="2024-05-22T19:59:27.777" v="18528"/>
        <pc:sldMkLst>
          <pc:docMk/>
          <pc:sldMk cId="2013612391" sldId="415"/>
        </pc:sldMkLst>
        <pc:spChg chg="mod">
          <ac:chgData name="Simon Date" userId="09c93a24-6ab5-496d-98a3-9ecc1ce3f90c" providerId="ADAL" clId="{6F24785C-756E-4C6D-AC74-A60940F8FB39}" dt="2024-05-16T22:04:52.094" v="16850" actId="20577"/>
          <ac:spMkLst>
            <pc:docMk/>
            <pc:sldMk cId="2013612391" sldId="415"/>
            <ac:spMk id="7" creationId="{C0147929-8D39-DAA9-C3C5-4829D9C31C27}"/>
          </ac:spMkLst>
        </pc:spChg>
        <pc:cxnChg chg="add mod modVis">
          <ac:chgData name="Simon Date" userId="09c93a24-6ab5-496d-98a3-9ecc1ce3f90c" providerId="ADAL" clId="{6F24785C-756E-4C6D-AC74-A60940F8FB39}" dt="2024-05-22T19:59:27.777" v="18528"/>
          <ac:cxnSpMkLst>
            <pc:docMk/>
            <pc:sldMk cId="2013612391" sldId="415"/>
            <ac:cxnSpMk id="2" creationId="{B43AECEF-F5A7-D20D-7D9C-DC831D2C358E}"/>
          </ac:cxnSpMkLst>
        </pc:cxnChg>
      </pc:sldChg>
      <pc:sldChg chg="addSp delSp modSp add mod">
        <pc:chgData name="Simon Date" userId="09c93a24-6ab5-496d-98a3-9ecc1ce3f90c" providerId="ADAL" clId="{6F24785C-756E-4C6D-AC74-A60940F8FB39}" dt="2024-05-30T18:19:28.065" v="20317" actId="20577"/>
        <pc:sldMkLst>
          <pc:docMk/>
          <pc:sldMk cId="2729307781" sldId="416"/>
        </pc:sldMkLst>
        <pc:spChg chg="mod">
          <ac:chgData name="Simon Date" userId="09c93a24-6ab5-496d-98a3-9ecc1ce3f90c" providerId="ADAL" clId="{6F24785C-756E-4C6D-AC74-A60940F8FB39}" dt="2024-05-16T22:04:58.019" v="16852" actId="20577"/>
          <ac:spMkLst>
            <pc:docMk/>
            <pc:sldMk cId="2729307781" sldId="416"/>
            <ac:spMk id="2" creationId="{D0A0BA3D-9921-C7FC-BC8D-5FC0FFA61E80}"/>
          </ac:spMkLst>
        </pc:spChg>
        <pc:spChg chg="mod">
          <ac:chgData name="Simon Date" userId="09c93a24-6ab5-496d-98a3-9ecc1ce3f90c" providerId="ADAL" clId="{6F24785C-756E-4C6D-AC74-A60940F8FB39}" dt="2024-05-30T18:19:28.065" v="20317" actId="20577"/>
          <ac:spMkLst>
            <pc:docMk/>
            <pc:sldMk cId="2729307781" sldId="416"/>
            <ac:spMk id="4" creationId="{1399A34E-6529-A0C2-1EEE-44E5D83178AC}"/>
          </ac:spMkLst>
        </pc:spChg>
        <pc:spChg chg="mod">
          <ac:chgData name="Simon Date" userId="09c93a24-6ab5-496d-98a3-9ecc1ce3f90c" providerId="ADAL" clId="{6F24785C-756E-4C6D-AC74-A60940F8FB39}" dt="2024-05-16T22:05:19.865" v="16855" actId="20577"/>
          <ac:spMkLst>
            <pc:docMk/>
            <pc:sldMk cId="2729307781" sldId="416"/>
            <ac:spMk id="5" creationId="{1F4B294B-3C01-ED06-AA96-7FF46F3D2A94}"/>
          </ac:spMkLst>
        </pc:spChg>
        <pc:spChg chg="add del mod">
          <ac:chgData name="Simon Date" userId="09c93a24-6ab5-496d-98a3-9ecc1ce3f90c" providerId="ADAL" clId="{6F24785C-756E-4C6D-AC74-A60940F8FB39}" dt="2024-05-22T19:59:27.781" v="18531"/>
          <ac:spMkLst>
            <pc:docMk/>
            <pc:sldMk cId="2729307781" sldId="416"/>
            <ac:spMk id="7" creationId="{4887323C-097D-9D35-2E01-D76D7067C082}"/>
          </ac:spMkLst>
        </pc:spChg>
        <pc:spChg chg="add del mod">
          <ac:chgData name="Simon Date" userId="09c93a24-6ab5-496d-98a3-9ecc1ce3f90c" providerId="ADAL" clId="{6F24785C-756E-4C6D-AC74-A60940F8FB39}" dt="2024-05-22T19:59:27.784" v="18534"/>
          <ac:spMkLst>
            <pc:docMk/>
            <pc:sldMk cId="2729307781" sldId="416"/>
            <ac:spMk id="9" creationId="{FD4ABDCF-A7BD-605A-BCA2-C0474610338D}"/>
          </ac:spMkLst>
        </pc:spChg>
        <pc:cxnChg chg="add mod modVis">
          <ac:chgData name="Simon Date" userId="09c93a24-6ab5-496d-98a3-9ecc1ce3f90c" providerId="ADAL" clId="{6F24785C-756E-4C6D-AC74-A60940F8FB39}" dt="2024-05-22T19:59:27.793" v="18553"/>
          <ac:cxnSpMkLst>
            <pc:docMk/>
            <pc:sldMk cId="2729307781" sldId="416"/>
            <ac:cxnSpMk id="10" creationId="{094F43E3-DA38-0F55-9351-CED1987BE4D3}"/>
          </ac:cxnSpMkLst>
        </pc:cxnChg>
      </pc:sldChg>
      <pc:sldChg chg="addSp delSp modSp add mod">
        <pc:chgData name="Simon Date" userId="09c93a24-6ab5-496d-98a3-9ecc1ce3f90c" providerId="ADAL" clId="{6F24785C-756E-4C6D-AC74-A60940F8FB39}" dt="2024-05-22T19:59:27.799" v="18578"/>
        <pc:sldMkLst>
          <pc:docMk/>
          <pc:sldMk cId="473252207" sldId="417"/>
        </pc:sldMkLst>
        <pc:spChg chg="mod">
          <ac:chgData name="Simon Date" userId="09c93a24-6ab5-496d-98a3-9ecc1ce3f90c" providerId="ADAL" clId="{6F24785C-756E-4C6D-AC74-A60940F8FB39}" dt="2024-05-16T22:05:03.232" v="16854" actId="20577"/>
          <ac:spMkLst>
            <pc:docMk/>
            <pc:sldMk cId="473252207" sldId="417"/>
            <ac:spMk id="2" creationId="{D0A0BA3D-9921-C7FC-BC8D-5FC0FFA61E80}"/>
          </ac:spMkLst>
        </pc:spChg>
        <pc:spChg chg="add del mod">
          <ac:chgData name="Simon Date" userId="09c93a24-6ab5-496d-98a3-9ecc1ce3f90c" providerId="ADAL" clId="{6F24785C-756E-4C6D-AC74-A60940F8FB39}" dt="2024-05-22T19:59:27.799" v="18556"/>
          <ac:spMkLst>
            <pc:docMk/>
            <pc:sldMk cId="473252207" sldId="417"/>
            <ac:spMk id="3" creationId="{1E97292D-4317-F524-253B-58ABA59D241D}"/>
          </ac:spMkLst>
        </pc:spChg>
        <pc:spChg chg="mod">
          <ac:chgData name="Simon Date" userId="09c93a24-6ab5-496d-98a3-9ecc1ce3f90c" providerId="ADAL" clId="{6F24785C-756E-4C6D-AC74-A60940F8FB39}" dt="2024-05-22T19:22:38.977" v="17606" actId="20577"/>
          <ac:spMkLst>
            <pc:docMk/>
            <pc:sldMk cId="473252207" sldId="417"/>
            <ac:spMk id="4" creationId="{1399A34E-6529-A0C2-1EEE-44E5D83178AC}"/>
          </ac:spMkLst>
        </pc:spChg>
        <pc:spChg chg="add del mod">
          <ac:chgData name="Simon Date" userId="09c93a24-6ab5-496d-98a3-9ecc1ce3f90c" providerId="ADAL" clId="{6F24785C-756E-4C6D-AC74-A60940F8FB39}" dt="2024-05-22T19:59:27.799" v="18559"/>
          <ac:spMkLst>
            <pc:docMk/>
            <pc:sldMk cId="473252207" sldId="417"/>
            <ac:spMk id="7" creationId="{81CE7A91-348B-42F7-C2D9-C27FEE5A1844}"/>
          </ac:spMkLst>
        </pc:spChg>
        <pc:cxnChg chg="add mod modVis">
          <ac:chgData name="Simon Date" userId="09c93a24-6ab5-496d-98a3-9ecc1ce3f90c" providerId="ADAL" clId="{6F24785C-756E-4C6D-AC74-A60940F8FB39}" dt="2024-05-22T19:59:27.799" v="18578"/>
          <ac:cxnSpMkLst>
            <pc:docMk/>
            <pc:sldMk cId="473252207" sldId="417"/>
            <ac:cxnSpMk id="9" creationId="{7811E7B4-0911-D079-C767-2594B1038E60}"/>
          </ac:cxnSpMkLst>
        </pc:cxnChg>
      </pc:sldChg>
      <pc:sldChg chg="modSp add del mod">
        <pc:chgData name="Simon Date" userId="09c93a24-6ab5-496d-98a3-9ecc1ce3f90c" providerId="ADAL" clId="{6F24785C-756E-4C6D-AC74-A60940F8FB39}" dt="2024-05-16T22:03:45.887" v="16831" actId="47"/>
        <pc:sldMkLst>
          <pc:docMk/>
          <pc:sldMk cId="2284754577" sldId="418"/>
        </pc:sldMkLst>
        <pc:spChg chg="mod">
          <ac:chgData name="Simon Date" userId="09c93a24-6ab5-496d-98a3-9ecc1ce3f90c" providerId="ADAL" clId="{6F24785C-756E-4C6D-AC74-A60940F8FB39}" dt="2024-05-16T16:53:40.269" v="15771" actId="255"/>
          <ac:spMkLst>
            <pc:docMk/>
            <pc:sldMk cId="2284754577" sldId="418"/>
            <ac:spMk id="7" creationId="{C0147929-8D39-DAA9-C3C5-4829D9C31C27}"/>
          </ac:spMkLst>
        </pc:spChg>
      </pc:sldChg>
      <pc:sldChg chg="modSp add del mod">
        <pc:chgData name="Simon Date" userId="09c93a24-6ab5-496d-98a3-9ecc1ce3f90c" providerId="ADAL" clId="{6F24785C-756E-4C6D-AC74-A60940F8FB39}" dt="2024-05-16T22:03:45.887" v="16831" actId="47"/>
        <pc:sldMkLst>
          <pc:docMk/>
          <pc:sldMk cId="1442607866" sldId="419"/>
        </pc:sldMkLst>
        <pc:spChg chg="mod">
          <ac:chgData name="Simon Date" userId="09c93a24-6ab5-496d-98a3-9ecc1ce3f90c" providerId="ADAL" clId="{6F24785C-756E-4C6D-AC74-A60940F8FB39}" dt="2024-05-16T16:53:48.572" v="15778" actId="20577"/>
          <ac:spMkLst>
            <pc:docMk/>
            <pc:sldMk cId="1442607866" sldId="419"/>
            <ac:spMk id="2" creationId="{D0A0BA3D-9921-C7FC-BC8D-5FC0FFA61E80}"/>
          </ac:spMkLst>
        </pc:spChg>
        <pc:spChg chg="mod">
          <ac:chgData name="Simon Date" userId="09c93a24-6ab5-496d-98a3-9ecc1ce3f90c" providerId="ADAL" clId="{6F24785C-756E-4C6D-AC74-A60940F8FB39}" dt="2024-05-16T17:34:16.677" v="16361"/>
          <ac:spMkLst>
            <pc:docMk/>
            <pc:sldMk cId="1442607866" sldId="419"/>
            <ac:spMk id="4" creationId="{1399A34E-6529-A0C2-1EEE-44E5D83178AC}"/>
          </ac:spMkLst>
        </pc:spChg>
      </pc:sldChg>
      <pc:sldChg chg="modSp add del mod">
        <pc:chgData name="Simon Date" userId="09c93a24-6ab5-496d-98a3-9ecc1ce3f90c" providerId="ADAL" clId="{6F24785C-756E-4C6D-AC74-A60940F8FB39}" dt="2024-05-16T22:03:45.887" v="16831" actId="47"/>
        <pc:sldMkLst>
          <pc:docMk/>
          <pc:sldMk cId="4039830140" sldId="420"/>
        </pc:sldMkLst>
        <pc:spChg chg="mod">
          <ac:chgData name="Simon Date" userId="09c93a24-6ab5-496d-98a3-9ecc1ce3f90c" providerId="ADAL" clId="{6F24785C-756E-4C6D-AC74-A60940F8FB39}" dt="2024-05-16T16:53:56.345" v="15786" actId="20577"/>
          <ac:spMkLst>
            <pc:docMk/>
            <pc:sldMk cId="4039830140" sldId="420"/>
            <ac:spMk id="2" creationId="{D0A0BA3D-9921-C7FC-BC8D-5FC0FFA61E80}"/>
          </ac:spMkLst>
        </pc:spChg>
        <pc:spChg chg="mod">
          <ac:chgData name="Simon Date" userId="09c93a24-6ab5-496d-98a3-9ecc1ce3f90c" providerId="ADAL" clId="{6F24785C-756E-4C6D-AC74-A60940F8FB39}" dt="2024-05-16T16:54:56.855" v="15799" actId="20577"/>
          <ac:spMkLst>
            <pc:docMk/>
            <pc:sldMk cId="4039830140" sldId="420"/>
            <ac:spMk id="4" creationId="{1399A34E-6529-A0C2-1EEE-44E5D83178AC}"/>
          </ac:spMkLst>
        </pc:spChg>
      </pc:sldChg>
      <pc:sldChg chg="addSp modSp add mod">
        <pc:chgData name="Simon Date" userId="09c93a24-6ab5-496d-98a3-9ecc1ce3f90c" providerId="ADAL" clId="{6F24785C-756E-4C6D-AC74-A60940F8FB39}" dt="2024-05-22T19:59:27.971" v="18892"/>
        <pc:sldMkLst>
          <pc:docMk/>
          <pc:sldMk cId="2498447467" sldId="421"/>
        </pc:sldMkLst>
        <pc:spChg chg="mod">
          <ac:chgData name="Simon Date" userId="09c93a24-6ab5-496d-98a3-9ecc1ce3f90c" providerId="ADAL" clId="{6F24785C-756E-4C6D-AC74-A60940F8FB39}" dt="2024-05-16T22:15:13.678" v="17032" actId="6549"/>
          <ac:spMkLst>
            <pc:docMk/>
            <pc:sldMk cId="2498447467" sldId="421"/>
            <ac:spMk id="7" creationId="{C0147929-8D39-DAA9-C3C5-4829D9C31C27}"/>
          </ac:spMkLst>
        </pc:spChg>
        <pc:cxnChg chg="add mod modVis">
          <ac:chgData name="Simon Date" userId="09c93a24-6ab5-496d-98a3-9ecc1ce3f90c" providerId="ADAL" clId="{6F24785C-756E-4C6D-AC74-A60940F8FB39}" dt="2024-05-22T19:59:27.971" v="18892"/>
          <ac:cxnSpMkLst>
            <pc:docMk/>
            <pc:sldMk cId="2498447467" sldId="421"/>
            <ac:cxnSpMk id="2" creationId="{F179B2D7-47C1-B7D8-A038-5A17A1819CF3}"/>
          </ac:cxnSpMkLst>
        </pc:cxnChg>
      </pc:sldChg>
      <pc:sldChg chg="addSp delSp modSp add mod">
        <pc:chgData name="Simon Date" userId="09c93a24-6ab5-496d-98a3-9ecc1ce3f90c" providerId="ADAL" clId="{6F24785C-756E-4C6D-AC74-A60940F8FB39}" dt="2024-05-30T18:19:54.568" v="20318"/>
        <pc:sldMkLst>
          <pc:docMk/>
          <pc:sldMk cId="3446055069" sldId="422"/>
        </pc:sldMkLst>
        <pc:spChg chg="mod">
          <ac:chgData name="Simon Date" userId="09c93a24-6ab5-496d-98a3-9ecc1ce3f90c" providerId="ADAL" clId="{6F24785C-756E-4C6D-AC74-A60940F8FB39}" dt="2024-05-16T22:15:17.790" v="17034" actId="20577"/>
          <ac:spMkLst>
            <pc:docMk/>
            <pc:sldMk cId="3446055069" sldId="422"/>
            <ac:spMk id="2" creationId="{D0A0BA3D-9921-C7FC-BC8D-5FC0FFA61E80}"/>
          </ac:spMkLst>
        </pc:spChg>
        <pc:spChg chg="mod">
          <ac:chgData name="Simon Date" userId="09c93a24-6ab5-496d-98a3-9ecc1ce3f90c" providerId="ADAL" clId="{6F24785C-756E-4C6D-AC74-A60940F8FB39}" dt="2024-05-16T22:15:21.599" v="17036" actId="20577"/>
          <ac:spMkLst>
            <pc:docMk/>
            <pc:sldMk cId="3446055069" sldId="422"/>
            <ac:spMk id="3" creationId="{FAE9C4CA-2A94-378C-2328-72A2E3B26EEE}"/>
          </ac:spMkLst>
        </pc:spChg>
        <pc:spChg chg="mod">
          <ac:chgData name="Simon Date" userId="09c93a24-6ab5-496d-98a3-9ecc1ce3f90c" providerId="ADAL" clId="{6F24785C-756E-4C6D-AC74-A60940F8FB39}" dt="2024-05-30T18:19:54.568" v="20318"/>
          <ac:spMkLst>
            <pc:docMk/>
            <pc:sldMk cId="3446055069" sldId="422"/>
            <ac:spMk id="4" creationId="{1399A34E-6529-A0C2-1EEE-44E5D83178AC}"/>
          </ac:spMkLst>
        </pc:spChg>
        <pc:spChg chg="mod">
          <ac:chgData name="Simon Date" userId="09c93a24-6ab5-496d-98a3-9ecc1ce3f90c" providerId="ADAL" clId="{6F24785C-756E-4C6D-AC74-A60940F8FB39}" dt="2024-05-22T19:27:28.738" v="17644" actId="20577"/>
          <ac:spMkLst>
            <pc:docMk/>
            <pc:sldMk cId="3446055069" sldId="422"/>
            <ac:spMk id="5" creationId="{1F4B294B-3C01-ED06-AA96-7FF46F3D2A94}"/>
          </ac:spMkLst>
        </pc:spChg>
        <pc:spChg chg="add del mod">
          <ac:chgData name="Simon Date" userId="09c93a24-6ab5-496d-98a3-9ecc1ce3f90c" providerId="ADAL" clId="{6F24785C-756E-4C6D-AC74-A60940F8FB39}" dt="2024-05-22T19:59:27.971" v="18895"/>
          <ac:spMkLst>
            <pc:docMk/>
            <pc:sldMk cId="3446055069" sldId="422"/>
            <ac:spMk id="7" creationId="{C9396EF4-7948-275D-00D9-C2DBBC833950}"/>
          </ac:spMkLst>
        </pc:spChg>
        <pc:spChg chg="add del mod">
          <ac:chgData name="Simon Date" userId="09c93a24-6ab5-496d-98a3-9ecc1ce3f90c" providerId="ADAL" clId="{6F24785C-756E-4C6D-AC74-A60940F8FB39}" dt="2024-05-22T19:59:27.987" v="18898"/>
          <ac:spMkLst>
            <pc:docMk/>
            <pc:sldMk cId="3446055069" sldId="422"/>
            <ac:spMk id="9" creationId="{4C75E7E2-F8D3-DEAD-7EF9-BB7DE3E3F308}"/>
          </ac:spMkLst>
        </pc:spChg>
        <pc:cxnChg chg="add mod modVis">
          <ac:chgData name="Simon Date" userId="09c93a24-6ab5-496d-98a3-9ecc1ce3f90c" providerId="ADAL" clId="{6F24785C-756E-4C6D-AC74-A60940F8FB39}" dt="2024-05-22T19:59:27.994" v="18917"/>
          <ac:cxnSpMkLst>
            <pc:docMk/>
            <pc:sldMk cId="3446055069" sldId="422"/>
            <ac:cxnSpMk id="10" creationId="{22D64631-04C3-FF3F-762A-177CC4AFD5D8}"/>
          </ac:cxnSpMkLst>
        </pc:cxnChg>
      </pc:sldChg>
      <pc:sldChg chg="addSp delSp modSp add mod">
        <pc:chgData name="Simon Date" userId="09c93a24-6ab5-496d-98a3-9ecc1ce3f90c" providerId="ADAL" clId="{6F24785C-756E-4C6D-AC74-A60940F8FB39}" dt="2024-05-22T19:59:28.001" v="18942"/>
        <pc:sldMkLst>
          <pc:docMk/>
          <pc:sldMk cId="3530823618" sldId="423"/>
        </pc:sldMkLst>
        <pc:spChg chg="mod">
          <ac:chgData name="Simon Date" userId="09c93a24-6ab5-496d-98a3-9ecc1ce3f90c" providerId="ADAL" clId="{6F24785C-756E-4C6D-AC74-A60940F8FB39}" dt="2024-05-16T22:17:30.791" v="17067" actId="20577"/>
          <ac:spMkLst>
            <pc:docMk/>
            <pc:sldMk cId="3530823618" sldId="423"/>
            <ac:spMk id="2" creationId="{D0A0BA3D-9921-C7FC-BC8D-5FC0FFA61E80}"/>
          </ac:spMkLst>
        </pc:spChg>
        <pc:spChg chg="add del mod">
          <ac:chgData name="Simon Date" userId="09c93a24-6ab5-496d-98a3-9ecc1ce3f90c" providerId="ADAL" clId="{6F24785C-756E-4C6D-AC74-A60940F8FB39}" dt="2024-05-22T19:59:27.998" v="18920"/>
          <ac:spMkLst>
            <pc:docMk/>
            <pc:sldMk cId="3530823618" sldId="423"/>
            <ac:spMk id="3" creationId="{F17F639D-CD84-2BA4-6C39-235624A279BE}"/>
          </ac:spMkLst>
        </pc:spChg>
        <pc:spChg chg="mod">
          <ac:chgData name="Simon Date" userId="09c93a24-6ab5-496d-98a3-9ecc1ce3f90c" providerId="ADAL" clId="{6F24785C-756E-4C6D-AC74-A60940F8FB39}" dt="2024-05-22T19:27:53.231" v="17669" actId="20577"/>
          <ac:spMkLst>
            <pc:docMk/>
            <pc:sldMk cId="3530823618" sldId="423"/>
            <ac:spMk id="4" creationId="{1399A34E-6529-A0C2-1EEE-44E5D83178AC}"/>
          </ac:spMkLst>
        </pc:spChg>
        <pc:spChg chg="mod">
          <ac:chgData name="Simon Date" userId="09c93a24-6ab5-496d-98a3-9ecc1ce3f90c" providerId="ADAL" clId="{6F24785C-756E-4C6D-AC74-A60940F8FB39}" dt="2024-05-22T19:28:07.472" v="17677" actId="20577"/>
          <ac:spMkLst>
            <pc:docMk/>
            <pc:sldMk cId="3530823618" sldId="423"/>
            <ac:spMk id="5" creationId="{1F4B294B-3C01-ED06-AA96-7FF46F3D2A94}"/>
          </ac:spMkLst>
        </pc:spChg>
        <pc:spChg chg="add del mod">
          <ac:chgData name="Simon Date" userId="09c93a24-6ab5-496d-98a3-9ecc1ce3f90c" providerId="ADAL" clId="{6F24785C-756E-4C6D-AC74-A60940F8FB39}" dt="2024-05-22T19:59:28.001" v="18923"/>
          <ac:spMkLst>
            <pc:docMk/>
            <pc:sldMk cId="3530823618" sldId="423"/>
            <ac:spMk id="7" creationId="{6000245C-2F27-4303-2197-A03095713875}"/>
          </ac:spMkLst>
        </pc:spChg>
        <pc:cxnChg chg="add mod modVis">
          <ac:chgData name="Simon Date" userId="09c93a24-6ab5-496d-98a3-9ecc1ce3f90c" providerId="ADAL" clId="{6F24785C-756E-4C6D-AC74-A60940F8FB39}" dt="2024-05-22T19:59:28.001" v="18942"/>
          <ac:cxnSpMkLst>
            <pc:docMk/>
            <pc:sldMk cId="3530823618" sldId="423"/>
            <ac:cxnSpMk id="9" creationId="{35B380E1-1410-A57B-3C13-03A3545454D9}"/>
          </ac:cxnSpMkLst>
        </pc:cxnChg>
      </pc:sldChg>
      <pc:sldChg chg="addSp modSp add mod">
        <pc:chgData name="Simon Date" userId="09c93a24-6ab5-496d-98a3-9ecc1ce3f90c" providerId="ADAL" clId="{6F24785C-756E-4C6D-AC74-A60940F8FB39}" dt="2024-05-22T19:59:27.939" v="18823"/>
        <pc:sldMkLst>
          <pc:docMk/>
          <pc:sldMk cId="2592310704" sldId="424"/>
        </pc:sldMkLst>
        <pc:spChg chg="mod">
          <ac:chgData name="Simon Date" userId="09c93a24-6ab5-496d-98a3-9ecc1ce3f90c" providerId="ADAL" clId="{6F24785C-756E-4C6D-AC74-A60940F8FB39}" dt="2024-05-16T22:14:45.194" v="17024" actId="20577"/>
          <ac:spMkLst>
            <pc:docMk/>
            <pc:sldMk cId="2592310704" sldId="424"/>
            <ac:spMk id="7" creationId="{C0147929-8D39-DAA9-C3C5-4829D9C31C27}"/>
          </ac:spMkLst>
        </pc:spChg>
        <pc:cxnChg chg="add mod modVis">
          <ac:chgData name="Simon Date" userId="09c93a24-6ab5-496d-98a3-9ecc1ce3f90c" providerId="ADAL" clId="{6F24785C-756E-4C6D-AC74-A60940F8FB39}" dt="2024-05-22T19:59:27.939" v="18823"/>
          <ac:cxnSpMkLst>
            <pc:docMk/>
            <pc:sldMk cId="2592310704" sldId="424"/>
            <ac:cxnSpMk id="2" creationId="{49ACD780-D640-88DB-1187-EFC8B3FFD50F}"/>
          </ac:cxnSpMkLst>
        </pc:cxnChg>
      </pc:sldChg>
      <pc:sldChg chg="addSp modSp add mod">
        <pc:chgData name="Simon Date" userId="09c93a24-6ab5-496d-98a3-9ecc1ce3f90c" providerId="ADAL" clId="{6F24785C-756E-4C6D-AC74-A60940F8FB39}" dt="2024-05-22T19:59:27.661" v="18321"/>
        <pc:sldMkLst>
          <pc:docMk/>
          <pc:sldMk cId="3970340364" sldId="425"/>
        </pc:sldMkLst>
        <pc:spChg chg="mod">
          <ac:chgData name="Simon Date" userId="09c93a24-6ab5-496d-98a3-9ecc1ce3f90c" providerId="ADAL" clId="{6F24785C-756E-4C6D-AC74-A60940F8FB39}" dt="2024-05-16T21:48:18.551" v="16538" actId="20577"/>
          <ac:spMkLst>
            <pc:docMk/>
            <pc:sldMk cId="3970340364" sldId="425"/>
            <ac:spMk id="7" creationId="{C0147929-8D39-DAA9-C3C5-4829D9C31C27}"/>
          </ac:spMkLst>
        </pc:spChg>
        <pc:cxnChg chg="add mod modVis">
          <ac:chgData name="Simon Date" userId="09c93a24-6ab5-496d-98a3-9ecc1ce3f90c" providerId="ADAL" clId="{6F24785C-756E-4C6D-AC74-A60940F8FB39}" dt="2024-05-22T19:59:27.661" v="18321"/>
          <ac:cxnSpMkLst>
            <pc:docMk/>
            <pc:sldMk cId="3970340364" sldId="425"/>
            <ac:cxnSpMk id="2" creationId="{ADCE819B-A34A-0A12-CF9A-87026E40B4C4}"/>
          </ac:cxnSpMkLst>
        </pc:cxnChg>
      </pc:sldChg>
      <pc:sldChg chg="addSp modSp add mod">
        <pc:chgData name="Simon Date" userId="09c93a24-6ab5-496d-98a3-9ecc1ce3f90c" providerId="ADAL" clId="{6F24785C-756E-4C6D-AC74-A60940F8FB39}" dt="2024-05-22T19:59:28.324" v="19463"/>
        <pc:sldMkLst>
          <pc:docMk/>
          <pc:sldMk cId="2426461543" sldId="426"/>
        </pc:sldMkLst>
        <pc:cxnChg chg="add mod modVis">
          <ac:chgData name="Simon Date" userId="09c93a24-6ab5-496d-98a3-9ecc1ce3f90c" providerId="ADAL" clId="{6F24785C-756E-4C6D-AC74-A60940F8FB39}" dt="2024-05-22T19:59:28.324" v="19463"/>
          <ac:cxnSpMkLst>
            <pc:docMk/>
            <pc:sldMk cId="2426461543" sldId="426"/>
            <ac:cxnSpMk id="2" creationId="{5A4854E4-D439-4E63-1958-2A146BCA3A92}"/>
          </ac:cxnSpMkLst>
        </pc:cxnChg>
      </pc:sldChg>
      <pc:sldChg chg="addSp modSp add mod">
        <pc:chgData name="Simon Date" userId="09c93a24-6ab5-496d-98a3-9ecc1ce3f90c" providerId="ADAL" clId="{6F24785C-756E-4C6D-AC74-A60940F8FB39}" dt="2024-05-22T19:59:27.816" v="18597"/>
        <pc:sldMkLst>
          <pc:docMk/>
          <pc:sldMk cId="3776594927" sldId="427"/>
        </pc:sldMkLst>
        <pc:cxnChg chg="add mod modVis">
          <ac:chgData name="Simon Date" userId="09c93a24-6ab5-496d-98a3-9ecc1ce3f90c" providerId="ADAL" clId="{6F24785C-756E-4C6D-AC74-A60940F8FB39}" dt="2024-05-22T19:59:27.816" v="18597"/>
          <ac:cxnSpMkLst>
            <pc:docMk/>
            <pc:sldMk cId="3776594927" sldId="427"/>
            <ac:cxnSpMk id="2" creationId="{7C9484E6-8307-9B7B-B38D-0BB498108C7D}"/>
          </ac:cxnSpMkLst>
        </pc:cxnChg>
      </pc:sldChg>
      <pc:sldChg chg="addSp delSp modSp add mod">
        <pc:chgData name="Simon Date" userId="09c93a24-6ab5-496d-98a3-9ecc1ce3f90c" providerId="ADAL" clId="{6F24785C-756E-4C6D-AC74-A60940F8FB39}" dt="2024-05-30T18:15:46.369" v="20201" actId="20577"/>
        <pc:sldMkLst>
          <pc:docMk/>
          <pc:sldMk cId="3370886170" sldId="428"/>
        </pc:sldMkLst>
        <pc:spChg chg="mod">
          <ac:chgData name="Simon Date" userId="09c93a24-6ab5-496d-98a3-9ecc1ce3f90c" providerId="ADAL" clId="{6F24785C-756E-4C6D-AC74-A60940F8FB39}" dt="2024-05-30T18:15:42.691" v="20198" actId="20577"/>
          <ac:spMkLst>
            <pc:docMk/>
            <pc:sldMk cId="3370886170" sldId="428"/>
            <ac:spMk id="3" creationId="{DF9F0853-10F6-3052-5D84-DF42F4D2ED08}"/>
          </ac:spMkLst>
        </pc:spChg>
        <pc:spChg chg="mod">
          <ac:chgData name="Simon Date" userId="09c93a24-6ab5-496d-98a3-9ecc1ce3f90c" providerId="ADAL" clId="{6F24785C-756E-4C6D-AC74-A60940F8FB39}" dt="2024-05-30T18:15:46.369" v="20201" actId="20577"/>
          <ac:spMkLst>
            <pc:docMk/>
            <pc:sldMk cId="3370886170" sldId="428"/>
            <ac:spMk id="4" creationId="{1399A34E-6529-A0C2-1EEE-44E5D83178AC}"/>
          </ac:spMkLst>
        </pc:spChg>
        <pc:spChg chg="add del mod">
          <ac:chgData name="Simon Date" userId="09c93a24-6ab5-496d-98a3-9ecc1ce3f90c" providerId="ADAL" clId="{6F24785C-756E-4C6D-AC74-A60940F8FB39}" dt="2024-05-22T19:59:27.816" v="18600"/>
          <ac:spMkLst>
            <pc:docMk/>
            <pc:sldMk cId="3370886170" sldId="428"/>
            <ac:spMk id="7" creationId="{B3E23BDB-73FB-B09E-F73B-A3D3384B323B}"/>
          </ac:spMkLst>
        </pc:spChg>
        <pc:spChg chg="add del mod">
          <ac:chgData name="Simon Date" userId="09c93a24-6ab5-496d-98a3-9ecc1ce3f90c" providerId="ADAL" clId="{6F24785C-756E-4C6D-AC74-A60940F8FB39}" dt="2024-05-22T19:59:27.816" v="18603"/>
          <ac:spMkLst>
            <pc:docMk/>
            <pc:sldMk cId="3370886170" sldId="428"/>
            <ac:spMk id="9" creationId="{4913C069-D824-4849-6CB1-8314246F63F3}"/>
          </ac:spMkLst>
        </pc:spChg>
        <pc:cxnChg chg="add mod modVis">
          <ac:chgData name="Simon Date" userId="09c93a24-6ab5-496d-98a3-9ecc1ce3f90c" providerId="ADAL" clId="{6F24785C-756E-4C6D-AC74-A60940F8FB39}" dt="2024-05-22T19:59:27.831" v="18622"/>
          <ac:cxnSpMkLst>
            <pc:docMk/>
            <pc:sldMk cId="3370886170" sldId="428"/>
            <ac:cxnSpMk id="10" creationId="{AB13A2E9-90A0-B209-4D13-0DD0DE148464}"/>
          </ac:cxnSpMkLst>
        </pc:cxnChg>
      </pc:sldChg>
      <pc:sldChg chg="addSp delSp modSp add mod">
        <pc:chgData name="Simon Date" userId="09c93a24-6ab5-496d-98a3-9ecc1ce3f90c" providerId="ADAL" clId="{6F24785C-756E-4C6D-AC74-A60940F8FB39}" dt="2024-05-22T19:59:27.846" v="18647"/>
        <pc:sldMkLst>
          <pc:docMk/>
          <pc:sldMk cId="2460590287" sldId="429"/>
        </pc:sldMkLst>
        <pc:spChg chg="add del mod">
          <ac:chgData name="Simon Date" userId="09c93a24-6ab5-496d-98a3-9ecc1ce3f90c" providerId="ADAL" clId="{6F24785C-756E-4C6D-AC74-A60940F8FB39}" dt="2024-05-22T19:59:27.831" v="18625"/>
          <ac:spMkLst>
            <pc:docMk/>
            <pc:sldMk cId="2460590287" sldId="429"/>
            <ac:spMk id="3" creationId="{E9298F3C-2DC2-06B4-95E0-5153ACA9E97A}"/>
          </ac:spMkLst>
        </pc:spChg>
        <pc:spChg chg="mod">
          <ac:chgData name="Simon Date" userId="09c93a24-6ab5-496d-98a3-9ecc1ce3f90c" providerId="ADAL" clId="{6F24785C-756E-4C6D-AC74-A60940F8FB39}" dt="2024-05-22T19:24:31.664" v="17617" actId="5793"/>
          <ac:spMkLst>
            <pc:docMk/>
            <pc:sldMk cId="2460590287" sldId="429"/>
            <ac:spMk id="5" creationId="{1F4B294B-3C01-ED06-AA96-7FF46F3D2A94}"/>
          </ac:spMkLst>
        </pc:spChg>
        <pc:spChg chg="add del mod">
          <ac:chgData name="Simon Date" userId="09c93a24-6ab5-496d-98a3-9ecc1ce3f90c" providerId="ADAL" clId="{6F24785C-756E-4C6D-AC74-A60940F8FB39}" dt="2024-05-22T19:59:27.831" v="18628"/>
          <ac:spMkLst>
            <pc:docMk/>
            <pc:sldMk cId="2460590287" sldId="429"/>
            <ac:spMk id="7" creationId="{A3D3B7DF-8287-6CFB-D265-B6CCE1CADB26}"/>
          </ac:spMkLst>
        </pc:spChg>
        <pc:cxnChg chg="add mod modVis">
          <ac:chgData name="Simon Date" userId="09c93a24-6ab5-496d-98a3-9ecc1ce3f90c" providerId="ADAL" clId="{6F24785C-756E-4C6D-AC74-A60940F8FB39}" dt="2024-05-22T19:59:27.846" v="18647"/>
          <ac:cxnSpMkLst>
            <pc:docMk/>
            <pc:sldMk cId="2460590287" sldId="429"/>
            <ac:cxnSpMk id="9" creationId="{CE0A53E1-47B2-A07F-8B6E-C2DFB2D0DDD7}"/>
          </ac:cxnSpMkLst>
        </pc:cxnChg>
      </pc:sldChg>
      <pc:sldChg chg="addSp modSp add mod">
        <pc:chgData name="Simon Date" userId="09c93a24-6ab5-496d-98a3-9ecc1ce3f90c" providerId="ADAL" clId="{6F24785C-756E-4C6D-AC74-A60940F8FB39}" dt="2024-05-22T19:59:28.268" v="19375"/>
        <pc:sldMkLst>
          <pc:docMk/>
          <pc:sldMk cId="3812862894" sldId="430"/>
        </pc:sldMkLst>
        <pc:cxnChg chg="add mod modVis">
          <ac:chgData name="Simon Date" userId="09c93a24-6ab5-496d-98a3-9ecc1ce3f90c" providerId="ADAL" clId="{6F24785C-756E-4C6D-AC74-A60940F8FB39}" dt="2024-05-22T19:59:28.268" v="19375"/>
          <ac:cxnSpMkLst>
            <pc:docMk/>
            <pc:sldMk cId="3812862894" sldId="430"/>
            <ac:cxnSpMk id="2" creationId="{57174E29-2798-43BB-8420-36B1E8496E71}"/>
          </ac:cxnSpMkLst>
        </pc:cxnChg>
      </pc:sldChg>
      <pc:sldChg chg="addSp delSp modSp add mod">
        <pc:chgData name="Simon Date" userId="09c93a24-6ab5-496d-98a3-9ecc1ce3f90c" providerId="ADAL" clId="{6F24785C-756E-4C6D-AC74-A60940F8FB39}" dt="2024-05-22T19:59:28.283" v="19400"/>
        <pc:sldMkLst>
          <pc:docMk/>
          <pc:sldMk cId="1076154161" sldId="431"/>
        </pc:sldMkLst>
        <pc:spChg chg="mod">
          <ac:chgData name="Simon Date" userId="09c93a24-6ab5-496d-98a3-9ecc1ce3f90c" providerId="ADAL" clId="{6F24785C-756E-4C6D-AC74-A60940F8FB39}" dt="2024-05-22T19:33:55.332" v="17874" actId="20577"/>
          <ac:spMkLst>
            <pc:docMk/>
            <pc:sldMk cId="1076154161" sldId="431"/>
            <ac:spMk id="3" creationId="{DF9F0853-10F6-3052-5D84-DF42F4D2ED08}"/>
          </ac:spMkLst>
        </pc:spChg>
        <pc:spChg chg="add del mod">
          <ac:chgData name="Simon Date" userId="09c93a24-6ab5-496d-98a3-9ecc1ce3f90c" providerId="ADAL" clId="{6F24785C-756E-4C6D-AC74-A60940F8FB39}" dt="2024-05-22T19:59:28.268" v="19378"/>
          <ac:spMkLst>
            <pc:docMk/>
            <pc:sldMk cId="1076154161" sldId="431"/>
            <ac:spMk id="7" creationId="{8FC3D74B-D6A6-5FE6-D88C-D9FB78EA301D}"/>
          </ac:spMkLst>
        </pc:spChg>
        <pc:spChg chg="add del mod">
          <ac:chgData name="Simon Date" userId="09c93a24-6ab5-496d-98a3-9ecc1ce3f90c" providerId="ADAL" clId="{6F24785C-756E-4C6D-AC74-A60940F8FB39}" dt="2024-05-22T19:59:28.268" v="19381"/>
          <ac:spMkLst>
            <pc:docMk/>
            <pc:sldMk cId="1076154161" sldId="431"/>
            <ac:spMk id="9" creationId="{0D69F7FE-3DDD-2E9F-7FDA-C0E535E0CAC9}"/>
          </ac:spMkLst>
        </pc:spChg>
        <pc:cxnChg chg="add mod modVis">
          <ac:chgData name="Simon Date" userId="09c93a24-6ab5-496d-98a3-9ecc1ce3f90c" providerId="ADAL" clId="{6F24785C-756E-4C6D-AC74-A60940F8FB39}" dt="2024-05-22T19:59:28.283" v="19400"/>
          <ac:cxnSpMkLst>
            <pc:docMk/>
            <pc:sldMk cId="1076154161" sldId="431"/>
            <ac:cxnSpMk id="10" creationId="{61945BB1-382C-F8FC-B8F7-0B2189EF56EE}"/>
          </ac:cxnSpMkLst>
        </pc:cxnChg>
      </pc:sldChg>
      <pc:sldChg chg="addSp delSp modSp add mod">
        <pc:chgData name="Simon Date" userId="09c93a24-6ab5-496d-98a3-9ecc1ce3f90c" providerId="ADAL" clId="{6F24785C-756E-4C6D-AC74-A60940F8FB39}" dt="2024-05-22T19:59:28.308" v="19425"/>
        <pc:sldMkLst>
          <pc:docMk/>
          <pc:sldMk cId="378830024" sldId="432"/>
        </pc:sldMkLst>
        <pc:spChg chg="add del mod">
          <ac:chgData name="Simon Date" userId="09c93a24-6ab5-496d-98a3-9ecc1ce3f90c" providerId="ADAL" clId="{6F24785C-756E-4C6D-AC74-A60940F8FB39}" dt="2024-05-22T19:59:28.283" v="19403"/>
          <ac:spMkLst>
            <pc:docMk/>
            <pc:sldMk cId="378830024" sldId="432"/>
            <ac:spMk id="3" creationId="{79986AA2-804F-5E35-7E7C-95D7AEC451F9}"/>
          </ac:spMkLst>
        </pc:spChg>
        <pc:spChg chg="mod">
          <ac:chgData name="Simon Date" userId="09c93a24-6ab5-496d-98a3-9ecc1ce3f90c" providerId="ADAL" clId="{6F24785C-756E-4C6D-AC74-A60940F8FB39}" dt="2024-05-22T19:35:10.336" v="17905" actId="20577"/>
          <ac:spMkLst>
            <pc:docMk/>
            <pc:sldMk cId="378830024" sldId="432"/>
            <ac:spMk id="4" creationId="{1399A34E-6529-A0C2-1EEE-44E5D83178AC}"/>
          </ac:spMkLst>
        </pc:spChg>
        <pc:spChg chg="mod">
          <ac:chgData name="Simon Date" userId="09c93a24-6ab5-496d-98a3-9ecc1ce3f90c" providerId="ADAL" clId="{6F24785C-756E-4C6D-AC74-A60940F8FB39}" dt="2024-05-22T19:34:51.885" v="17896" actId="20577"/>
          <ac:spMkLst>
            <pc:docMk/>
            <pc:sldMk cId="378830024" sldId="432"/>
            <ac:spMk id="5" creationId="{1F4B294B-3C01-ED06-AA96-7FF46F3D2A94}"/>
          </ac:spMkLst>
        </pc:spChg>
        <pc:spChg chg="add del mod">
          <ac:chgData name="Simon Date" userId="09c93a24-6ab5-496d-98a3-9ecc1ce3f90c" providerId="ADAL" clId="{6F24785C-756E-4C6D-AC74-A60940F8FB39}" dt="2024-05-22T19:59:28.283" v="19406"/>
          <ac:spMkLst>
            <pc:docMk/>
            <pc:sldMk cId="378830024" sldId="432"/>
            <ac:spMk id="7" creationId="{3F47ABEA-D9C1-4CB5-6ED3-D29C4040209B}"/>
          </ac:spMkLst>
        </pc:spChg>
        <pc:cxnChg chg="add mod modVis">
          <ac:chgData name="Simon Date" userId="09c93a24-6ab5-496d-98a3-9ecc1ce3f90c" providerId="ADAL" clId="{6F24785C-756E-4C6D-AC74-A60940F8FB39}" dt="2024-05-22T19:59:28.308" v="19425"/>
          <ac:cxnSpMkLst>
            <pc:docMk/>
            <pc:sldMk cId="378830024" sldId="432"/>
            <ac:cxnSpMk id="9" creationId="{51DC20FB-C88D-A5F9-A1EB-BE72A1A5CBA4}"/>
          </ac:cxnSpMkLst>
        </pc:cxnChg>
      </pc:sldChg>
      <pc:sldChg chg="addSp modSp add mod ord">
        <pc:chgData name="Simon Date" userId="09c93a24-6ab5-496d-98a3-9ecc1ce3f90c" providerId="ADAL" clId="{6F24785C-756E-4C6D-AC74-A60940F8FB39}" dt="2024-05-22T19:59:28.798" v="20195"/>
        <pc:sldMkLst>
          <pc:docMk/>
          <pc:sldMk cId="330127396" sldId="433"/>
        </pc:sldMkLst>
        <pc:spChg chg="mod">
          <ac:chgData name="Simon Date" userId="09c93a24-6ab5-496d-98a3-9ecc1ce3f90c" providerId="ADAL" clId="{6F24785C-756E-4C6D-AC74-A60940F8FB39}" dt="2024-05-16T17:39:23.587" v="16417" actId="20577"/>
          <ac:spMkLst>
            <pc:docMk/>
            <pc:sldMk cId="330127396" sldId="433"/>
            <ac:spMk id="7" creationId="{C0147929-8D39-DAA9-C3C5-4829D9C31C27}"/>
          </ac:spMkLst>
        </pc:spChg>
        <pc:cxnChg chg="add mod modVis">
          <ac:chgData name="Simon Date" userId="09c93a24-6ab5-496d-98a3-9ecc1ce3f90c" providerId="ADAL" clId="{6F24785C-756E-4C6D-AC74-A60940F8FB39}" dt="2024-05-22T19:59:28.798" v="20195"/>
          <ac:cxnSpMkLst>
            <pc:docMk/>
            <pc:sldMk cId="330127396" sldId="433"/>
            <ac:cxnSpMk id="2" creationId="{83813113-6391-F06D-2E8E-3D3650DB57D4}"/>
          </ac:cxnSpMkLst>
        </pc:cxnChg>
      </pc:sldChg>
      <pc:sldChg chg="addSp modSp add mod">
        <pc:chgData name="Simon Date" userId="09c93a24-6ab5-496d-98a3-9ecc1ce3f90c" providerId="ADAL" clId="{6F24785C-756E-4C6D-AC74-A60940F8FB39}" dt="2024-05-22T19:59:27.862" v="18685"/>
        <pc:sldMkLst>
          <pc:docMk/>
          <pc:sldMk cId="486734988" sldId="434"/>
        </pc:sldMkLst>
        <pc:spChg chg="mod">
          <ac:chgData name="Simon Date" userId="09c93a24-6ab5-496d-98a3-9ecc1ce3f90c" providerId="ADAL" clId="{6F24785C-756E-4C6D-AC74-A60940F8FB39}" dt="2024-05-16T21:51:18.131" v="16609" actId="20577"/>
          <ac:spMkLst>
            <pc:docMk/>
            <pc:sldMk cId="486734988" sldId="434"/>
            <ac:spMk id="7" creationId="{C0147929-8D39-DAA9-C3C5-4829D9C31C27}"/>
          </ac:spMkLst>
        </pc:spChg>
        <pc:cxnChg chg="add mod modVis">
          <ac:chgData name="Simon Date" userId="09c93a24-6ab5-496d-98a3-9ecc1ce3f90c" providerId="ADAL" clId="{6F24785C-756E-4C6D-AC74-A60940F8FB39}" dt="2024-05-22T19:59:27.862" v="18685"/>
          <ac:cxnSpMkLst>
            <pc:docMk/>
            <pc:sldMk cId="486734988" sldId="434"/>
            <ac:cxnSpMk id="2" creationId="{808996B6-82C5-0BDF-35DC-A542A60EB32A}"/>
          </ac:cxnSpMkLst>
        </pc:cxnChg>
      </pc:sldChg>
      <pc:sldChg chg="addSp delSp modSp add mod">
        <pc:chgData name="Simon Date" userId="09c93a24-6ab5-496d-98a3-9ecc1ce3f90c" providerId="ADAL" clId="{6F24785C-756E-4C6D-AC74-A60940F8FB39}" dt="2024-05-30T18:17:58.202" v="20267" actId="20577"/>
        <pc:sldMkLst>
          <pc:docMk/>
          <pc:sldMk cId="61152348" sldId="435"/>
        </pc:sldMkLst>
        <pc:spChg chg="mod">
          <ac:chgData name="Simon Date" userId="09c93a24-6ab5-496d-98a3-9ecc1ce3f90c" providerId="ADAL" clId="{6F24785C-756E-4C6D-AC74-A60940F8FB39}" dt="2024-05-16T21:51:24.144" v="16615" actId="20577"/>
          <ac:spMkLst>
            <pc:docMk/>
            <pc:sldMk cId="61152348" sldId="435"/>
            <ac:spMk id="2" creationId="{D0A0BA3D-9921-C7FC-BC8D-5FC0FFA61E80}"/>
          </ac:spMkLst>
        </pc:spChg>
        <pc:spChg chg="add del mod">
          <ac:chgData name="Simon Date" userId="09c93a24-6ab5-496d-98a3-9ecc1ce3f90c" providerId="ADAL" clId="{6F24785C-756E-4C6D-AC74-A60940F8FB39}" dt="2024-05-22T19:59:27.862" v="18688"/>
          <ac:spMkLst>
            <pc:docMk/>
            <pc:sldMk cId="61152348" sldId="435"/>
            <ac:spMk id="3" creationId="{0F94724D-81E0-EA10-B981-7B57230B8839}"/>
          </ac:spMkLst>
        </pc:spChg>
        <pc:spChg chg="mod">
          <ac:chgData name="Simon Date" userId="09c93a24-6ab5-496d-98a3-9ecc1ce3f90c" providerId="ADAL" clId="{6F24785C-756E-4C6D-AC74-A60940F8FB39}" dt="2024-05-30T18:17:44.438" v="20266" actId="114"/>
          <ac:spMkLst>
            <pc:docMk/>
            <pc:sldMk cId="61152348" sldId="435"/>
            <ac:spMk id="4" creationId="{1399A34E-6529-A0C2-1EEE-44E5D83178AC}"/>
          </ac:spMkLst>
        </pc:spChg>
        <pc:spChg chg="add del mod">
          <ac:chgData name="Simon Date" userId="09c93a24-6ab5-496d-98a3-9ecc1ce3f90c" providerId="ADAL" clId="{6F24785C-756E-4C6D-AC74-A60940F8FB39}" dt="2024-05-22T19:59:27.862" v="18691"/>
          <ac:spMkLst>
            <pc:docMk/>
            <pc:sldMk cId="61152348" sldId="435"/>
            <ac:spMk id="7" creationId="{050AE5F9-A9AF-F3B7-192D-41C43DF89995}"/>
          </ac:spMkLst>
        </pc:spChg>
        <pc:spChg chg="mod">
          <ac:chgData name="Simon Date" userId="09c93a24-6ab5-496d-98a3-9ecc1ce3f90c" providerId="ADAL" clId="{6F24785C-756E-4C6D-AC74-A60940F8FB39}" dt="2024-05-30T18:17:58.202" v="20267" actId="20577"/>
          <ac:spMkLst>
            <pc:docMk/>
            <pc:sldMk cId="61152348" sldId="435"/>
            <ac:spMk id="10" creationId="{B7AB1D1F-1DFF-84DD-7975-57A60BB9A58A}"/>
          </ac:spMkLst>
        </pc:spChg>
        <pc:cxnChg chg="add mod modVis">
          <ac:chgData name="Simon Date" userId="09c93a24-6ab5-496d-98a3-9ecc1ce3f90c" providerId="ADAL" clId="{6F24785C-756E-4C6D-AC74-A60940F8FB39}" dt="2024-05-22T19:59:27.883" v="18710"/>
          <ac:cxnSpMkLst>
            <pc:docMk/>
            <pc:sldMk cId="61152348" sldId="435"/>
            <ac:cxnSpMk id="9" creationId="{1C9D3074-041A-DB79-EED3-17743E048264}"/>
          </ac:cxnSpMkLst>
        </pc:cxnChg>
      </pc:sldChg>
      <pc:sldChg chg="addSp delSp modSp add mod">
        <pc:chgData name="Simon Date" userId="09c93a24-6ab5-496d-98a3-9ecc1ce3f90c" providerId="ADAL" clId="{6F24785C-756E-4C6D-AC74-A60940F8FB39}" dt="2024-05-22T19:59:27.899" v="18735"/>
        <pc:sldMkLst>
          <pc:docMk/>
          <pc:sldMk cId="3753164941" sldId="436"/>
        </pc:sldMkLst>
        <pc:spChg chg="mod">
          <ac:chgData name="Simon Date" userId="09c93a24-6ab5-496d-98a3-9ecc1ce3f90c" providerId="ADAL" clId="{6F24785C-756E-4C6D-AC74-A60940F8FB39}" dt="2024-05-16T21:51:30.351" v="16624" actId="20577"/>
          <ac:spMkLst>
            <pc:docMk/>
            <pc:sldMk cId="3753164941" sldId="436"/>
            <ac:spMk id="2" creationId="{D0A0BA3D-9921-C7FC-BC8D-5FC0FFA61E80}"/>
          </ac:spMkLst>
        </pc:spChg>
        <pc:spChg chg="add del mod">
          <ac:chgData name="Simon Date" userId="09c93a24-6ab5-496d-98a3-9ecc1ce3f90c" providerId="ADAL" clId="{6F24785C-756E-4C6D-AC74-A60940F8FB39}" dt="2024-05-22T19:59:27.888" v="18713"/>
          <ac:spMkLst>
            <pc:docMk/>
            <pc:sldMk cId="3753164941" sldId="436"/>
            <ac:spMk id="3" creationId="{5DD8C2B0-999B-1EB4-5E98-5859A9DEFD0C}"/>
          </ac:spMkLst>
        </pc:spChg>
        <pc:spChg chg="mod">
          <ac:chgData name="Simon Date" userId="09c93a24-6ab5-496d-98a3-9ecc1ce3f90c" providerId="ADAL" clId="{6F24785C-756E-4C6D-AC74-A60940F8FB39}" dt="2024-05-16T22:10:27.430" v="16918" actId="20577"/>
          <ac:spMkLst>
            <pc:docMk/>
            <pc:sldMk cId="3753164941" sldId="436"/>
            <ac:spMk id="4" creationId="{1399A34E-6529-A0C2-1EEE-44E5D83178AC}"/>
          </ac:spMkLst>
        </pc:spChg>
        <pc:spChg chg="mod">
          <ac:chgData name="Simon Date" userId="09c93a24-6ab5-496d-98a3-9ecc1ce3f90c" providerId="ADAL" clId="{6F24785C-756E-4C6D-AC74-A60940F8FB39}" dt="2024-05-22T19:25:29.104" v="17625" actId="20577"/>
          <ac:spMkLst>
            <pc:docMk/>
            <pc:sldMk cId="3753164941" sldId="436"/>
            <ac:spMk id="5" creationId="{1F4B294B-3C01-ED06-AA96-7FF46F3D2A94}"/>
          </ac:spMkLst>
        </pc:spChg>
        <pc:spChg chg="add del mod">
          <ac:chgData name="Simon Date" userId="09c93a24-6ab5-496d-98a3-9ecc1ce3f90c" providerId="ADAL" clId="{6F24785C-756E-4C6D-AC74-A60940F8FB39}" dt="2024-05-22T19:59:27.891" v="18716"/>
          <ac:spMkLst>
            <pc:docMk/>
            <pc:sldMk cId="3753164941" sldId="436"/>
            <ac:spMk id="7" creationId="{D264FD91-CAD8-ECB3-E2C2-D71D61E96951}"/>
          </ac:spMkLst>
        </pc:spChg>
        <pc:cxnChg chg="add mod modVis">
          <ac:chgData name="Simon Date" userId="09c93a24-6ab5-496d-98a3-9ecc1ce3f90c" providerId="ADAL" clId="{6F24785C-756E-4C6D-AC74-A60940F8FB39}" dt="2024-05-22T19:59:27.899" v="18735"/>
          <ac:cxnSpMkLst>
            <pc:docMk/>
            <pc:sldMk cId="3753164941" sldId="436"/>
            <ac:cxnSpMk id="9" creationId="{19B39727-6A70-E585-2DB2-CE40C2F6E191}"/>
          </ac:cxnSpMkLst>
        </pc:cxnChg>
      </pc:sldChg>
      <pc:sldChg chg="addSp modSp add mod">
        <pc:chgData name="Simon Date" userId="09c93a24-6ab5-496d-98a3-9ecc1ce3f90c" providerId="ADAL" clId="{6F24785C-756E-4C6D-AC74-A60940F8FB39}" dt="2024-05-22T19:59:27.905" v="18754"/>
        <pc:sldMkLst>
          <pc:docMk/>
          <pc:sldMk cId="3999340261" sldId="437"/>
        </pc:sldMkLst>
        <pc:spChg chg="mod">
          <ac:chgData name="Simon Date" userId="09c93a24-6ab5-496d-98a3-9ecc1ce3f90c" providerId="ADAL" clId="{6F24785C-756E-4C6D-AC74-A60940F8FB39}" dt="2024-05-16T21:51:39.813" v="16630" actId="20577"/>
          <ac:spMkLst>
            <pc:docMk/>
            <pc:sldMk cId="3999340261" sldId="437"/>
            <ac:spMk id="7" creationId="{C0147929-8D39-DAA9-C3C5-4829D9C31C27}"/>
          </ac:spMkLst>
        </pc:spChg>
        <pc:cxnChg chg="add mod modVis">
          <ac:chgData name="Simon Date" userId="09c93a24-6ab5-496d-98a3-9ecc1ce3f90c" providerId="ADAL" clId="{6F24785C-756E-4C6D-AC74-A60940F8FB39}" dt="2024-05-22T19:59:27.905" v="18754"/>
          <ac:cxnSpMkLst>
            <pc:docMk/>
            <pc:sldMk cId="3999340261" sldId="437"/>
            <ac:cxnSpMk id="2" creationId="{E34898AC-DFA7-A12C-D1BE-BFFA9D85B310}"/>
          </ac:cxnSpMkLst>
        </pc:cxnChg>
      </pc:sldChg>
      <pc:sldChg chg="addSp delSp modSp add mod">
        <pc:chgData name="Simon Date" userId="09c93a24-6ab5-496d-98a3-9ecc1ce3f90c" providerId="ADAL" clId="{6F24785C-756E-4C6D-AC74-A60940F8FB39}" dt="2024-05-22T19:59:27.923" v="18779"/>
        <pc:sldMkLst>
          <pc:docMk/>
          <pc:sldMk cId="3639538265" sldId="438"/>
        </pc:sldMkLst>
        <pc:spChg chg="mod">
          <ac:chgData name="Simon Date" userId="09c93a24-6ab5-496d-98a3-9ecc1ce3f90c" providerId="ADAL" clId="{6F24785C-756E-4C6D-AC74-A60940F8FB39}" dt="2024-05-16T21:51:45.483" v="16636" actId="20577"/>
          <ac:spMkLst>
            <pc:docMk/>
            <pc:sldMk cId="3639538265" sldId="438"/>
            <ac:spMk id="2" creationId="{D0A0BA3D-9921-C7FC-BC8D-5FC0FFA61E80}"/>
          </ac:spMkLst>
        </pc:spChg>
        <pc:spChg chg="add del mod">
          <ac:chgData name="Simon Date" userId="09c93a24-6ab5-496d-98a3-9ecc1ce3f90c" providerId="ADAL" clId="{6F24785C-756E-4C6D-AC74-A60940F8FB39}" dt="2024-05-22T19:59:27.910" v="18757"/>
          <ac:spMkLst>
            <pc:docMk/>
            <pc:sldMk cId="3639538265" sldId="438"/>
            <ac:spMk id="3" creationId="{550F48F0-546B-75C8-1CD6-68ED46FDAEE0}"/>
          </ac:spMkLst>
        </pc:spChg>
        <pc:spChg chg="mod">
          <ac:chgData name="Simon Date" userId="09c93a24-6ab5-496d-98a3-9ecc1ce3f90c" providerId="ADAL" clId="{6F24785C-756E-4C6D-AC74-A60940F8FB39}" dt="2024-05-16T22:13:18.709" v="16983" actId="5793"/>
          <ac:spMkLst>
            <pc:docMk/>
            <pc:sldMk cId="3639538265" sldId="438"/>
            <ac:spMk id="4" creationId="{1399A34E-6529-A0C2-1EEE-44E5D83178AC}"/>
          </ac:spMkLst>
        </pc:spChg>
        <pc:spChg chg="add del mod">
          <ac:chgData name="Simon Date" userId="09c93a24-6ab5-496d-98a3-9ecc1ce3f90c" providerId="ADAL" clId="{6F24785C-756E-4C6D-AC74-A60940F8FB39}" dt="2024-05-22T19:59:27.914" v="18760"/>
          <ac:spMkLst>
            <pc:docMk/>
            <pc:sldMk cId="3639538265" sldId="438"/>
            <ac:spMk id="7" creationId="{4057000D-1B12-DD2C-DB03-4AF7AD581EA6}"/>
          </ac:spMkLst>
        </pc:spChg>
        <pc:spChg chg="mod">
          <ac:chgData name="Simon Date" userId="09c93a24-6ab5-496d-98a3-9ecc1ce3f90c" providerId="ADAL" clId="{6F24785C-756E-4C6D-AC74-A60940F8FB39}" dt="2024-05-16T22:12:56.068" v="16969" actId="20577"/>
          <ac:spMkLst>
            <pc:docMk/>
            <pc:sldMk cId="3639538265" sldId="438"/>
            <ac:spMk id="10" creationId="{B7AB1D1F-1DFF-84DD-7975-57A60BB9A58A}"/>
          </ac:spMkLst>
        </pc:spChg>
        <pc:cxnChg chg="add mod modVis">
          <ac:chgData name="Simon Date" userId="09c93a24-6ab5-496d-98a3-9ecc1ce3f90c" providerId="ADAL" clId="{6F24785C-756E-4C6D-AC74-A60940F8FB39}" dt="2024-05-22T19:59:27.923" v="18779"/>
          <ac:cxnSpMkLst>
            <pc:docMk/>
            <pc:sldMk cId="3639538265" sldId="438"/>
            <ac:cxnSpMk id="9" creationId="{45C577D0-84D6-E8E0-EA59-DD072D805615}"/>
          </ac:cxnSpMkLst>
        </pc:cxnChg>
      </pc:sldChg>
      <pc:sldChg chg="addSp delSp modSp add mod">
        <pc:chgData name="Simon Date" userId="09c93a24-6ab5-496d-98a3-9ecc1ce3f90c" providerId="ADAL" clId="{6F24785C-756E-4C6D-AC74-A60940F8FB39}" dt="2024-05-22T19:59:27.936" v="18804"/>
        <pc:sldMkLst>
          <pc:docMk/>
          <pc:sldMk cId="4050281945" sldId="439"/>
        </pc:sldMkLst>
        <pc:spChg chg="mod">
          <ac:chgData name="Simon Date" userId="09c93a24-6ab5-496d-98a3-9ecc1ce3f90c" providerId="ADAL" clId="{6F24785C-756E-4C6D-AC74-A60940F8FB39}" dt="2024-05-16T21:51:50.544" v="16642" actId="20577"/>
          <ac:spMkLst>
            <pc:docMk/>
            <pc:sldMk cId="4050281945" sldId="439"/>
            <ac:spMk id="2" creationId="{D0A0BA3D-9921-C7FC-BC8D-5FC0FFA61E80}"/>
          </ac:spMkLst>
        </pc:spChg>
        <pc:spChg chg="add del mod">
          <ac:chgData name="Simon Date" userId="09c93a24-6ab5-496d-98a3-9ecc1ce3f90c" providerId="ADAL" clId="{6F24785C-756E-4C6D-AC74-A60940F8FB39}" dt="2024-05-22T19:59:27.926" v="18782"/>
          <ac:spMkLst>
            <pc:docMk/>
            <pc:sldMk cId="4050281945" sldId="439"/>
            <ac:spMk id="3" creationId="{EDE55A10-0607-9906-7BCF-0220DBE5A5B7}"/>
          </ac:spMkLst>
        </pc:spChg>
        <pc:spChg chg="mod">
          <ac:chgData name="Simon Date" userId="09c93a24-6ab5-496d-98a3-9ecc1ce3f90c" providerId="ADAL" clId="{6F24785C-756E-4C6D-AC74-A60940F8FB39}" dt="2024-05-16T22:13:47.848" v="17009" actId="20577"/>
          <ac:spMkLst>
            <pc:docMk/>
            <pc:sldMk cId="4050281945" sldId="439"/>
            <ac:spMk id="4" creationId="{1399A34E-6529-A0C2-1EEE-44E5D83178AC}"/>
          </ac:spMkLst>
        </pc:spChg>
        <pc:spChg chg="mod">
          <ac:chgData name="Simon Date" userId="09c93a24-6ab5-496d-98a3-9ecc1ce3f90c" providerId="ADAL" clId="{6F24785C-756E-4C6D-AC74-A60940F8FB39}" dt="2024-05-22T19:25:39.053" v="17626"/>
          <ac:spMkLst>
            <pc:docMk/>
            <pc:sldMk cId="4050281945" sldId="439"/>
            <ac:spMk id="5" creationId="{1F4B294B-3C01-ED06-AA96-7FF46F3D2A94}"/>
          </ac:spMkLst>
        </pc:spChg>
        <pc:spChg chg="add del mod">
          <ac:chgData name="Simon Date" userId="09c93a24-6ab5-496d-98a3-9ecc1ce3f90c" providerId="ADAL" clId="{6F24785C-756E-4C6D-AC74-A60940F8FB39}" dt="2024-05-22T19:59:27.929" v="18785"/>
          <ac:spMkLst>
            <pc:docMk/>
            <pc:sldMk cId="4050281945" sldId="439"/>
            <ac:spMk id="7" creationId="{D46ED340-338B-D9F4-A7E2-EB0A50077508}"/>
          </ac:spMkLst>
        </pc:spChg>
        <pc:cxnChg chg="add mod modVis">
          <ac:chgData name="Simon Date" userId="09c93a24-6ab5-496d-98a3-9ecc1ce3f90c" providerId="ADAL" clId="{6F24785C-756E-4C6D-AC74-A60940F8FB39}" dt="2024-05-22T19:59:27.936" v="18804"/>
          <ac:cxnSpMkLst>
            <pc:docMk/>
            <pc:sldMk cId="4050281945" sldId="439"/>
            <ac:cxnSpMk id="9" creationId="{48D3E5EB-B406-C54A-CC1E-9A78B48C7D88}"/>
          </ac:cxnSpMkLst>
        </pc:cxnChg>
      </pc:sldChg>
      <pc:sldChg chg="addSp modSp add mod">
        <pc:chgData name="Simon Date" userId="09c93a24-6ab5-496d-98a3-9ecc1ce3f90c" providerId="ADAL" clId="{6F24785C-756E-4C6D-AC74-A60940F8FB39}" dt="2024-05-22T19:59:28.063" v="19030"/>
        <pc:sldMkLst>
          <pc:docMk/>
          <pc:sldMk cId="1386985705" sldId="440"/>
        </pc:sldMkLst>
        <pc:spChg chg="mod">
          <ac:chgData name="Simon Date" userId="09c93a24-6ab5-496d-98a3-9ecc1ce3f90c" providerId="ADAL" clId="{6F24785C-756E-4C6D-AC74-A60940F8FB39}" dt="2024-05-16T22:21:09.248" v="17104" actId="255"/>
          <ac:spMkLst>
            <pc:docMk/>
            <pc:sldMk cId="1386985705" sldId="440"/>
            <ac:spMk id="7" creationId="{C0147929-8D39-DAA9-C3C5-4829D9C31C27}"/>
          </ac:spMkLst>
        </pc:spChg>
        <pc:cxnChg chg="add mod modVis">
          <ac:chgData name="Simon Date" userId="09c93a24-6ab5-496d-98a3-9ecc1ce3f90c" providerId="ADAL" clId="{6F24785C-756E-4C6D-AC74-A60940F8FB39}" dt="2024-05-22T19:59:28.063" v="19030"/>
          <ac:cxnSpMkLst>
            <pc:docMk/>
            <pc:sldMk cId="1386985705" sldId="440"/>
            <ac:cxnSpMk id="2" creationId="{AD8DDD70-A4AA-80BE-C9DE-99BE368EE774}"/>
          </ac:cxnSpMkLst>
        </pc:cxnChg>
      </pc:sldChg>
      <pc:sldChg chg="addSp delSp modSp add mod">
        <pc:chgData name="Simon Date" userId="09c93a24-6ab5-496d-98a3-9ecc1ce3f90c" providerId="ADAL" clId="{6F24785C-756E-4C6D-AC74-A60940F8FB39}" dt="2024-05-22T19:59:28.079" v="19055"/>
        <pc:sldMkLst>
          <pc:docMk/>
          <pc:sldMk cId="1265826258" sldId="441"/>
        </pc:sldMkLst>
        <pc:spChg chg="mod">
          <ac:chgData name="Simon Date" userId="09c93a24-6ab5-496d-98a3-9ecc1ce3f90c" providerId="ADAL" clId="{6F24785C-756E-4C6D-AC74-A60940F8FB39}" dt="2024-05-16T22:21:13.486" v="17110" actId="20577"/>
          <ac:spMkLst>
            <pc:docMk/>
            <pc:sldMk cId="1265826258" sldId="441"/>
            <ac:spMk id="2" creationId="{D0A0BA3D-9921-C7FC-BC8D-5FC0FFA61E80}"/>
          </ac:spMkLst>
        </pc:spChg>
        <pc:spChg chg="add del mod">
          <ac:chgData name="Simon Date" userId="09c93a24-6ab5-496d-98a3-9ecc1ce3f90c" providerId="ADAL" clId="{6F24785C-756E-4C6D-AC74-A60940F8FB39}" dt="2024-05-22T19:59:28.071" v="19033"/>
          <ac:spMkLst>
            <pc:docMk/>
            <pc:sldMk cId="1265826258" sldId="441"/>
            <ac:spMk id="3" creationId="{C232FF52-0FB0-B8F6-52B2-FFD924CFD197}"/>
          </ac:spMkLst>
        </pc:spChg>
        <pc:spChg chg="mod">
          <ac:chgData name="Simon Date" userId="09c93a24-6ab5-496d-98a3-9ecc1ce3f90c" providerId="ADAL" clId="{6F24785C-756E-4C6D-AC74-A60940F8FB39}" dt="2024-05-16T22:21:47.671" v="17118" actId="20577"/>
          <ac:spMkLst>
            <pc:docMk/>
            <pc:sldMk cId="1265826258" sldId="441"/>
            <ac:spMk id="4" creationId="{1399A34E-6529-A0C2-1EEE-44E5D83178AC}"/>
          </ac:spMkLst>
        </pc:spChg>
        <pc:spChg chg="mod">
          <ac:chgData name="Simon Date" userId="09c93a24-6ab5-496d-98a3-9ecc1ce3f90c" providerId="ADAL" clId="{6F24785C-756E-4C6D-AC74-A60940F8FB39}" dt="2024-05-22T19:30:42.656" v="17741" actId="20577"/>
          <ac:spMkLst>
            <pc:docMk/>
            <pc:sldMk cId="1265826258" sldId="441"/>
            <ac:spMk id="5" creationId="{1F4B294B-3C01-ED06-AA96-7FF46F3D2A94}"/>
          </ac:spMkLst>
        </pc:spChg>
        <pc:spChg chg="add del mod">
          <ac:chgData name="Simon Date" userId="09c93a24-6ab5-496d-98a3-9ecc1ce3f90c" providerId="ADAL" clId="{6F24785C-756E-4C6D-AC74-A60940F8FB39}" dt="2024-05-22T19:59:28.071" v="19036"/>
          <ac:spMkLst>
            <pc:docMk/>
            <pc:sldMk cId="1265826258" sldId="441"/>
            <ac:spMk id="7" creationId="{D5D560A2-60A9-A7A7-9BCA-E09237EFB75C}"/>
          </ac:spMkLst>
        </pc:spChg>
        <pc:cxnChg chg="add mod modVis">
          <ac:chgData name="Simon Date" userId="09c93a24-6ab5-496d-98a3-9ecc1ce3f90c" providerId="ADAL" clId="{6F24785C-756E-4C6D-AC74-A60940F8FB39}" dt="2024-05-22T19:59:28.079" v="19055"/>
          <ac:cxnSpMkLst>
            <pc:docMk/>
            <pc:sldMk cId="1265826258" sldId="441"/>
            <ac:cxnSpMk id="9" creationId="{26C44FC1-56F2-2F9A-6BDF-89FD8216A5DB}"/>
          </ac:cxnSpMkLst>
        </pc:cxnChg>
      </pc:sldChg>
      <pc:sldChg chg="addSp delSp modSp add mod">
        <pc:chgData name="Simon Date" userId="09c93a24-6ab5-496d-98a3-9ecc1ce3f90c" providerId="ADAL" clId="{6F24785C-756E-4C6D-AC74-A60940F8FB39}" dt="2024-05-22T19:59:28.095" v="19080"/>
        <pc:sldMkLst>
          <pc:docMk/>
          <pc:sldMk cId="1226217335" sldId="442"/>
        </pc:sldMkLst>
        <pc:spChg chg="mod">
          <ac:chgData name="Simon Date" userId="09c93a24-6ab5-496d-98a3-9ecc1ce3f90c" providerId="ADAL" clId="{6F24785C-756E-4C6D-AC74-A60940F8FB39}" dt="2024-05-16T22:21:17.504" v="17116" actId="20577"/>
          <ac:spMkLst>
            <pc:docMk/>
            <pc:sldMk cId="1226217335" sldId="442"/>
            <ac:spMk id="2" creationId="{D0A0BA3D-9921-C7FC-BC8D-5FC0FFA61E80}"/>
          </ac:spMkLst>
        </pc:spChg>
        <pc:spChg chg="add del mod">
          <ac:chgData name="Simon Date" userId="09c93a24-6ab5-496d-98a3-9ecc1ce3f90c" providerId="ADAL" clId="{6F24785C-756E-4C6D-AC74-A60940F8FB39}" dt="2024-05-22T19:59:28.079" v="19058"/>
          <ac:spMkLst>
            <pc:docMk/>
            <pc:sldMk cId="1226217335" sldId="442"/>
            <ac:spMk id="3" creationId="{D27C2F77-A34B-3005-B162-1AA1B047232B}"/>
          </ac:spMkLst>
        </pc:spChg>
        <pc:spChg chg="mod">
          <ac:chgData name="Simon Date" userId="09c93a24-6ab5-496d-98a3-9ecc1ce3f90c" providerId="ADAL" clId="{6F24785C-756E-4C6D-AC74-A60940F8FB39}" dt="2024-05-22T19:30:58.839" v="17761" actId="20577"/>
          <ac:spMkLst>
            <pc:docMk/>
            <pc:sldMk cId="1226217335" sldId="442"/>
            <ac:spMk id="4" creationId="{1399A34E-6529-A0C2-1EEE-44E5D83178AC}"/>
          </ac:spMkLst>
        </pc:spChg>
        <pc:spChg chg="mod">
          <ac:chgData name="Simon Date" userId="09c93a24-6ab5-496d-98a3-9ecc1ce3f90c" providerId="ADAL" clId="{6F24785C-756E-4C6D-AC74-A60940F8FB39}" dt="2024-05-22T19:31:21.911" v="17781" actId="20577"/>
          <ac:spMkLst>
            <pc:docMk/>
            <pc:sldMk cId="1226217335" sldId="442"/>
            <ac:spMk id="5" creationId="{1F4B294B-3C01-ED06-AA96-7FF46F3D2A94}"/>
          </ac:spMkLst>
        </pc:spChg>
        <pc:spChg chg="add del mod">
          <ac:chgData name="Simon Date" userId="09c93a24-6ab5-496d-98a3-9ecc1ce3f90c" providerId="ADAL" clId="{6F24785C-756E-4C6D-AC74-A60940F8FB39}" dt="2024-05-22T19:59:28.095" v="19061"/>
          <ac:spMkLst>
            <pc:docMk/>
            <pc:sldMk cId="1226217335" sldId="442"/>
            <ac:spMk id="7" creationId="{FE90A554-7F4A-B5FF-1B48-E837DE1EBDA8}"/>
          </ac:spMkLst>
        </pc:spChg>
        <pc:cxnChg chg="add mod modVis">
          <ac:chgData name="Simon Date" userId="09c93a24-6ab5-496d-98a3-9ecc1ce3f90c" providerId="ADAL" clId="{6F24785C-756E-4C6D-AC74-A60940F8FB39}" dt="2024-05-22T19:59:28.095" v="19080"/>
          <ac:cxnSpMkLst>
            <pc:docMk/>
            <pc:sldMk cId="1226217335" sldId="442"/>
            <ac:cxnSpMk id="9" creationId="{E65524D4-D74C-F7EC-7012-5B4C4D4C6696}"/>
          </ac:cxnSpMkLst>
        </pc:cxnChg>
      </pc:sldChg>
      <pc:sldChg chg="addSp modSp add mod">
        <pc:chgData name="Simon Date" userId="09c93a24-6ab5-496d-98a3-9ecc1ce3f90c" providerId="ADAL" clId="{6F24785C-756E-4C6D-AC74-A60940F8FB39}" dt="2024-05-22T19:59:28.142" v="19168"/>
        <pc:sldMkLst>
          <pc:docMk/>
          <pc:sldMk cId="2607616654" sldId="443"/>
        </pc:sldMkLst>
        <pc:spChg chg="mod">
          <ac:chgData name="Simon Date" userId="09c93a24-6ab5-496d-98a3-9ecc1ce3f90c" providerId="ADAL" clId="{6F24785C-756E-4C6D-AC74-A60940F8FB39}" dt="2024-05-16T22:25:22.411" v="17185" actId="20577"/>
          <ac:spMkLst>
            <pc:docMk/>
            <pc:sldMk cId="2607616654" sldId="443"/>
            <ac:spMk id="7" creationId="{C0147929-8D39-DAA9-C3C5-4829D9C31C27}"/>
          </ac:spMkLst>
        </pc:spChg>
        <pc:cxnChg chg="add mod modVis">
          <ac:chgData name="Simon Date" userId="09c93a24-6ab5-496d-98a3-9ecc1ce3f90c" providerId="ADAL" clId="{6F24785C-756E-4C6D-AC74-A60940F8FB39}" dt="2024-05-22T19:59:28.142" v="19168"/>
          <ac:cxnSpMkLst>
            <pc:docMk/>
            <pc:sldMk cId="2607616654" sldId="443"/>
            <ac:cxnSpMk id="2" creationId="{DAD08EAA-FFD2-EB0A-F203-90F4E65B8D84}"/>
          </ac:cxnSpMkLst>
        </pc:cxnChg>
      </pc:sldChg>
      <pc:sldChg chg="addSp delSp modSp add mod">
        <pc:chgData name="Simon Date" userId="09c93a24-6ab5-496d-98a3-9ecc1ce3f90c" providerId="ADAL" clId="{6F24785C-756E-4C6D-AC74-A60940F8FB39}" dt="2024-05-22T19:59:28.158" v="19193"/>
        <pc:sldMkLst>
          <pc:docMk/>
          <pc:sldMk cId="3242483704" sldId="444"/>
        </pc:sldMkLst>
        <pc:spChg chg="mod">
          <ac:chgData name="Simon Date" userId="09c93a24-6ab5-496d-98a3-9ecc1ce3f90c" providerId="ADAL" clId="{6F24785C-756E-4C6D-AC74-A60940F8FB39}" dt="2024-05-16T22:25:26.931" v="17192" actId="20577"/>
          <ac:spMkLst>
            <pc:docMk/>
            <pc:sldMk cId="3242483704" sldId="444"/>
            <ac:spMk id="2" creationId="{D0A0BA3D-9921-C7FC-BC8D-5FC0FFA61E80}"/>
          </ac:spMkLst>
        </pc:spChg>
        <pc:spChg chg="mod">
          <ac:chgData name="Simon Date" userId="09c93a24-6ab5-496d-98a3-9ecc1ce3f90c" providerId="ADAL" clId="{6F24785C-756E-4C6D-AC74-A60940F8FB39}" dt="2024-05-22T19:32:20.731" v="17803" actId="20577"/>
          <ac:spMkLst>
            <pc:docMk/>
            <pc:sldMk cId="3242483704" sldId="444"/>
            <ac:spMk id="5" creationId="{1F4B294B-3C01-ED06-AA96-7FF46F3D2A94}"/>
          </ac:spMkLst>
        </pc:spChg>
        <pc:spChg chg="add del mod">
          <ac:chgData name="Simon Date" userId="09c93a24-6ab5-496d-98a3-9ecc1ce3f90c" providerId="ADAL" clId="{6F24785C-756E-4C6D-AC74-A60940F8FB39}" dt="2024-05-22T19:59:28.142" v="19171"/>
          <ac:spMkLst>
            <pc:docMk/>
            <pc:sldMk cId="3242483704" sldId="444"/>
            <ac:spMk id="7" creationId="{A7CB9BFF-B6A9-FA2F-644F-29AC53FFB77F}"/>
          </ac:spMkLst>
        </pc:spChg>
        <pc:spChg chg="add del mod">
          <ac:chgData name="Simon Date" userId="09c93a24-6ab5-496d-98a3-9ecc1ce3f90c" providerId="ADAL" clId="{6F24785C-756E-4C6D-AC74-A60940F8FB39}" dt="2024-05-22T19:59:28.158" v="19174"/>
          <ac:spMkLst>
            <pc:docMk/>
            <pc:sldMk cId="3242483704" sldId="444"/>
            <ac:spMk id="9" creationId="{067E9FCF-FDA3-D863-88E7-7E5871E158D2}"/>
          </ac:spMkLst>
        </pc:spChg>
        <pc:cxnChg chg="add mod modVis">
          <ac:chgData name="Simon Date" userId="09c93a24-6ab5-496d-98a3-9ecc1ce3f90c" providerId="ADAL" clId="{6F24785C-756E-4C6D-AC74-A60940F8FB39}" dt="2024-05-22T19:59:28.158" v="19193"/>
          <ac:cxnSpMkLst>
            <pc:docMk/>
            <pc:sldMk cId="3242483704" sldId="444"/>
            <ac:cxnSpMk id="10" creationId="{EC178F3A-5D2B-374B-5B5D-860DE718FDCC}"/>
          </ac:cxnSpMkLst>
        </pc:cxnChg>
      </pc:sldChg>
      <pc:sldChg chg="addSp delSp modSp add mod">
        <pc:chgData name="Simon Date" userId="09c93a24-6ab5-496d-98a3-9ecc1ce3f90c" providerId="ADAL" clId="{6F24785C-756E-4C6D-AC74-A60940F8FB39}" dt="2024-05-22T19:59:28.175" v="19218"/>
        <pc:sldMkLst>
          <pc:docMk/>
          <pc:sldMk cId="680655327" sldId="445"/>
        </pc:sldMkLst>
        <pc:spChg chg="mod">
          <ac:chgData name="Simon Date" userId="09c93a24-6ab5-496d-98a3-9ecc1ce3f90c" providerId="ADAL" clId="{6F24785C-756E-4C6D-AC74-A60940F8FB39}" dt="2024-05-16T22:25:31.624" v="17199" actId="20577"/>
          <ac:spMkLst>
            <pc:docMk/>
            <pc:sldMk cId="680655327" sldId="445"/>
            <ac:spMk id="2" creationId="{D0A0BA3D-9921-C7FC-BC8D-5FC0FFA61E80}"/>
          </ac:spMkLst>
        </pc:spChg>
        <pc:spChg chg="add del mod">
          <ac:chgData name="Simon Date" userId="09c93a24-6ab5-496d-98a3-9ecc1ce3f90c" providerId="ADAL" clId="{6F24785C-756E-4C6D-AC74-A60940F8FB39}" dt="2024-05-22T19:59:28.158" v="19196"/>
          <ac:spMkLst>
            <pc:docMk/>
            <pc:sldMk cId="680655327" sldId="445"/>
            <ac:spMk id="3" creationId="{9D22F718-816F-7CE1-A5E4-09E3F8AD7500}"/>
          </ac:spMkLst>
        </pc:spChg>
        <pc:spChg chg="mod">
          <ac:chgData name="Simon Date" userId="09c93a24-6ab5-496d-98a3-9ecc1ce3f90c" providerId="ADAL" clId="{6F24785C-756E-4C6D-AC74-A60940F8FB39}" dt="2024-05-22T19:32:36.919" v="17823" actId="20577"/>
          <ac:spMkLst>
            <pc:docMk/>
            <pc:sldMk cId="680655327" sldId="445"/>
            <ac:spMk id="4" creationId="{1399A34E-6529-A0C2-1EEE-44E5D83178AC}"/>
          </ac:spMkLst>
        </pc:spChg>
        <pc:spChg chg="add del mod">
          <ac:chgData name="Simon Date" userId="09c93a24-6ab5-496d-98a3-9ecc1ce3f90c" providerId="ADAL" clId="{6F24785C-756E-4C6D-AC74-A60940F8FB39}" dt="2024-05-22T19:59:28.175" v="19199"/>
          <ac:spMkLst>
            <pc:docMk/>
            <pc:sldMk cId="680655327" sldId="445"/>
            <ac:spMk id="7" creationId="{5EA5EC6A-E2E5-8220-0280-93BB96AF9614}"/>
          </ac:spMkLst>
        </pc:spChg>
        <pc:cxnChg chg="add mod modVis">
          <ac:chgData name="Simon Date" userId="09c93a24-6ab5-496d-98a3-9ecc1ce3f90c" providerId="ADAL" clId="{6F24785C-756E-4C6D-AC74-A60940F8FB39}" dt="2024-05-22T19:59:28.175" v="19218"/>
          <ac:cxnSpMkLst>
            <pc:docMk/>
            <pc:sldMk cId="680655327" sldId="445"/>
            <ac:cxnSpMk id="9" creationId="{3134D9ED-2637-F16E-ECE9-6D8C0F1517C2}"/>
          </ac:cxnSpMkLst>
        </pc:cxnChg>
      </pc:sldChg>
      <pc:sldChg chg="addSp modSp add mod">
        <pc:chgData name="Simon Date" userId="09c93a24-6ab5-496d-98a3-9ecc1ce3f90c" providerId="ADAL" clId="{6F24785C-756E-4C6D-AC74-A60940F8FB39}" dt="2024-05-22T19:59:28.440" v="19601"/>
        <pc:sldMkLst>
          <pc:docMk/>
          <pc:sldMk cId="2943128435" sldId="446"/>
        </pc:sldMkLst>
        <pc:spChg chg="mod">
          <ac:chgData name="Simon Date" userId="09c93a24-6ab5-496d-98a3-9ecc1ce3f90c" providerId="ADAL" clId="{6F24785C-756E-4C6D-AC74-A60940F8FB39}" dt="2024-05-16T22:39:58.488" v="17475" actId="20577"/>
          <ac:spMkLst>
            <pc:docMk/>
            <pc:sldMk cId="2943128435" sldId="446"/>
            <ac:spMk id="7" creationId="{C0147929-8D39-DAA9-C3C5-4829D9C31C27}"/>
          </ac:spMkLst>
        </pc:spChg>
        <pc:cxnChg chg="add mod modVis">
          <ac:chgData name="Simon Date" userId="09c93a24-6ab5-496d-98a3-9ecc1ce3f90c" providerId="ADAL" clId="{6F24785C-756E-4C6D-AC74-A60940F8FB39}" dt="2024-05-22T19:59:28.440" v="19601"/>
          <ac:cxnSpMkLst>
            <pc:docMk/>
            <pc:sldMk cId="2943128435" sldId="446"/>
            <ac:cxnSpMk id="2" creationId="{338F079B-98DB-EB6F-F85C-6A178AAE959A}"/>
          </ac:cxnSpMkLst>
        </pc:cxnChg>
      </pc:sldChg>
      <pc:sldChg chg="addSp delSp modSp add mod">
        <pc:chgData name="Simon Date" userId="09c93a24-6ab5-496d-98a3-9ecc1ce3f90c" providerId="ADAL" clId="{6F24785C-756E-4C6D-AC74-A60940F8FB39}" dt="2024-05-22T19:59:28.455" v="19626"/>
        <pc:sldMkLst>
          <pc:docMk/>
          <pc:sldMk cId="3549869261" sldId="447"/>
        </pc:sldMkLst>
        <pc:spChg chg="mod">
          <ac:chgData name="Simon Date" userId="09c93a24-6ab5-496d-98a3-9ecc1ce3f90c" providerId="ADAL" clId="{6F24785C-756E-4C6D-AC74-A60940F8FB39}" dt="2024-05-16T22:40:03.321" v="17484" actId="20577"/>
          <ac:spMkLst>
            <pc:docMk/>
            <pc:sldMk cId="3549869261" sldId="447"/>
            <ac:spMk id="2" creationId="{D0A0BA3D-9921-C7FC-BC8D-5FC0FFA61E80}"/>
          </ac:spMkLst>
        </pc:spChg>
        <pc:spChg chg="add del mod">
          <ac:chgData name="Simon Date" userId="09c93a24-6ab5-496d-98a3-9ecc1ce3f90c" providerId="ADAL" clId="{6F24785C-756E-4C6D-AC74-A60940F8FB39}" dt="2024-05-22T19:59:28.440" v="19604"/>
          <ac:spMkLst>
            <pc:docMk/>
            <pc:sldMk cId="3549869261" sldId="447"/>
            <ac:spMk id="3" creationId="{53DAE60C-C1C8-C506-A14C-91DE361759B8}"/>
          </ac:spMkLst>
        </pc:spChg>
        <pc:spChg chg="add del mod">
          <ac:chgData name="Simon Date" userId="09c93a24-6ab5-496d-98a3-9ecc1ce3f90c" providerId="ADAL" clId="{6F24785C-756E-4C6D-AC74-A60940F8FB39}" dt="2024-05-22T19:59:28.440" v="19607"/>
          <ac:spMkLst>
            <pc:docMk/>
            <pc:sldMk cId="3549869261" sldId="447"/>
            <ac:spMk id="7" creationId="{C1502B3C-3446-40D7-C683-FF55B54DD56B}"/>
          </ac:spMkLst>
        </pc:spChg>
        <pc:cxnChg chg="add mod modVis">
          <ac:chgData name="Simon Date" userId="09c93a24-6ab5-496d-98a3-9ecc1ce3f90c" providerId="ADAL" clId="{6F24785C-756E-4C6D-AC74-A60940F8FB39}" dt="2024-05-22T19:59:28.455" v="19626"/>
          <ac:cxnSpMkLst>
            <pc:docMk/>
            <pc:sldMk cId="3549869261" sldId="447"/>
            <ac:cxnSpMk id="9" creationId="{9C5599B2-E7FB-B12B-ECB1-8B43A4138EF2}"/>
          </ac:cxnSpMkLst>
        </pc:cxnChg>
      </pc:sldChg>
      <pc:sldChg chg="addSp delSp modSp add mod">
        <pc:chgData name="Simon Date" userId="09c93a24-6ab5-496d-98a3-9ecc1ce3f90c" providerId="ADAL" clId="{6F24785C-756E-4C6D-AC74-A60940F8FB39}" dt="2024-05-22T19:59:28.471" v="19651"/>
        <pc:sldMkLst>
          <pc:docMk/>
          <pc:sldMk cId="2625144576" sldId="448"/>
        </pc:sldMkLst>
        <pc:spChg chg="mod">
          <ac:chgData name="Simon Date" userId="09c93a24-6ab5-496d-98a3-9ecc1ce3f90c" providerId="ADAL" clId="{6F24785C-756E-4C6D-AC74-A60940F8FB39}" dt="2024-05-16T22:40:08.155" v="17493" actId="20577"/>
          <ac:spMkLst>
            <pc:docMk/>
            <pc:sldMk cId="2625144576" sldId="448"/>
            <ac:spMk id="2" creationId="{D0A0BA3D-9921-C7FC-BC8D-5FC0FFA61E80}"/>
          </ac:spMkLst>
        </pc:spChg>
        <pc:spChg chg="add del mod">
          <ac:chgData name="Simon Date" userId="09c93a24-6ab5-496d-98a3-9ecc1ce3f90c" providerId="ADAL" clId="{6F24785C-756E-4C6D-AC74-A60940F8FB39}" dt="2024-05-22T19:59:28.455" v="19629"/>
          <ac:spMkLst>
            <pc:docMk/>
            <pc:sldMk cId="2625144576" sldId="448"/>
            <ac:spMk id="3" creationId="{8B8F6646-C230-F018-D23F-1D924CBBFE82}"/>
          </ac:spMkLst>
        </pc:spChg>
        <pc:spChg chg="mod">
          <ac:chgData name="Simon Date" userId="09c93a24-6ab5-496d-98a3-9ecc1ce3f90c" providerId="ADAL" clId="{6F24785C-756E-4C6D-AC74-A60940F8FB39}" dt="2024-05-22T19:38:36.528" v="18020" actId="20577"/>
          <ac:spMkLst>
            <pc:docMk/>
            <pc:sldMk cId="2625144576" sldId="448"/>
            <ac:spMk id="4" creationId="{1399A34E-6529-A0C2-1EEE-44E5D83178AC}"/>
          </ac:spMkLst>
        </pc:spChg>
        <pc:spChg chg="mod">
          <ac:chgData name="Simon Date" userId="09c93a24-6ab5-496d-98a3-9ecc1ce3f90c" providerId="ADAL" clId="{6F24785C-756E-4C6D-AC74-A60940F8FB39}" dt="2024-05-22T19:39:31.712" v="18032" actId="20577"/>
          <ac:spMkLst>
            <pc:docMk/>
            <pc:sldMk cId="2625144576" sldId="448"/>
            <ac:spMk id="5" creationId="{1F4B294B-3C01-ED06-AA96-7FF46F3D2A94}"/>
          </ac:spMkLst>
        </pc:spChg>
        <pc:spChg chg="add del mod">
          <ac:chgData name="Simon Date" userId="09c93a24-6ab5-496d-98a3-9ecc1ce3f90c" providerId="ADAL" clId="{6F24785C-756E-4C6D-AC74-A60940F8FB39}" dt="2024-05-22T19:59:28.455" v="19632"/>
          <ac:spMkLst>
            <pc:docMk/>
            <pc:sldMk cId="2625144576" sldId="448"/>
            <ac:spMk id="7" creationId="{BFF28240-4730-C3DD-EC16-E6BFE619AE77}"/>
          </ac:spMkLst>
        </pc:spChg>
        <pc:cxnChg chg="add mod modVis">
          <ac:chgData name="Simon Date" userId="09c93a24-6ab5-496d-98a3-9ecc1ce3f90c" providerId="ADAL" clId="{6F24785C-756E-4C6D-AC74-A60940F8FB39}" dt="2024-05-22T19:59:28.471" v="19651"/>
          <ac:cxnSpMkLst>
            <pc:docMk/>
            <pc:sldMk cId="2625144576" sldId="448"/>
            <ac:cxnSpMk id="9" creationId="{5875DE5F-CF6D-ADD8-6B92-BEC804467EDA}"/>
          </ac:cxnSpMkLst>
        </pc:cxnChg>
      </pc:sldChg>
      <pc:sldChg chg="addSp modSp add mod">
        <pc:chgData name="Simon Date" userId="09c93a24-6ab5-496d-98a3-9ecc1ce3f90c" providerId="ADAL" clId="{6F24785C-756E-4C6D-AC74-A60940F8FB39}" dt="2024-05-22T19:59:28.518" v="19739"/>
        <pc:sldMkLst>
          <pc:docMk/>
          <pc:sldMk cId="3531987145" sldId="449"/>
        </pc:sldMkLst>
        <pc:spChg chg="mod">
          <ac:chgData name="Simon Date" userId="09c93a24-6ab5-496d-98a3-9ecc1ce3f90c" providerId="ADAL" clId="{6F24785C-756E-4C6D-AC74-A60940F8FB39}" dt="2024-05-16T22:41:41.076" v="17517" actId="20577"/>
          <ac:spMkLst>
            <pc:docMk/>
            <pc:sldMk cId="3531987145" sldId="449"/>
            <ac:spMk id="7" creationId="{C0147929-8D39-DAA9-C3C5-4829D9C31C27}"/>
          </ac:spMkLst>
        </pc:spChg>
        <pc:cxnChg chg="add mod modVis">
          <ac:chgData name="Simon Date" userId="09c93a24-6ab5-496d-98a3-9ecc1ce3f90c" providerId="ADAL" clId="{6F24785C-756E-4C6D-AC74-A60940F8FB39}" dt="2024-05-22T19:59:28.518" v="19739"/>
          <ac:cxnSpMkLst>
            <pc:docMk/>
            <pc:sldMk cId="3531987145" sldId="449"/>
            <ac:cxnSpMk id="2" creationId="{C27C69C5-158D-BAE1-6F80-F645F11BA034}"/>
          </ac:cxnSpMkLst>
        </pc:cxnChg>
      </pc:sldChg>
      <pc:sldChg chg="addSp delSp modSp add mod">
        <pc:chgData name="Simon Date" userId="09c93a24-6ab5-496d-98a3-9ecc1ce3f90c" providerId="ADAL" clId="{6F24785C-756E-4C6D-AC74-A60940F8FB39}" dt="2024-05-22T19:59:28.549" v="19764"/>
        <pc:sldMkLst>
          <pc:docMk/>
          <pc:sldMk cId="3096861412" sldId="450"/>
        </pc:sldMkLst>
        <pc:spChg chg="mod">
          <ac:chgData name="Simon Date" userId="09c93a24-6ab5-496d-98a3-9ecc1ce3f90c" providerId="ADAL" clId="{6F24785C-756E-4C6D-AC74-A60940F8FB39}" dt="2024-05-16T22:42:03.279" v="17539" actId="20577"/>
          <ac:spMkLst>
            <pc:docMk/>
            <pc:sldMk cId="3096861412" sldId="450"/>
            <ac:spMk id="2" creationId="{D0A0BA3D-9921-C7FC-BC8D-5FC0FFA61E80}"/>
          </ac:spMkLst>
        </pc:spChg>
        <pc:spChg chg="add del mod">
          <ac:chgData name="Simon Date" userId="09c93a24-6ab5-496d-98a3-9ecc1ce3f90c" providerId="ADAL" clId="{6F24785C-756E-4C6D-AC74-A60940F8FB39}" dt="2024-05-22T19:59:28.537" v="19742"/>
          <ac:spMkLst>
            <pc:docMk/>
            <pc:sldMk cId="3096861412" sldId="450"/>
            <ac:spMk id="3" creationId="{2DFFAFEC-62FE-E4F3-5D07-348D1F6E362D}"/>
          </ac:spMkLst>
        </pc:spChg>
        <pc:spChg chg="mod">
          <ac:chgData name="Simon Date" userId="09c93a24-6ab5-496d-98a3-9ecc1ce3f90c" providerId="ADAL" clId="{6F24785C-756E-4C6D-AC74-A60940F8FB39}" dt="2024-05-16T22:42:14.329" v="17552" actId="20577"/>
          <ac:spMkLst>
            <pc:docMk/>
            <pc:sldMk cId="3096861412" sldId="450"/>
            <ac:spMk id="4" creationId="{1399A34E-6529-A0C2-1EEE-44E5D83178AC}"/>
          </ac:spMkLst>
        </pc:spChg>
        <pc:spChg chg="add del mod">
          <ac:chgData name="Simon Date" userId="09c93a24-6ab5-496d-98a3-9ecc1ce3f90c" providerId="ADAL" clId="{6F24785C-756E-4C6D-AC74-A60940F8FB39}" dt="2024-05-22T19:59:28.541" v="19745"/>
          <ac:spMkLst>
            <pc:docMk/>
            <pc:sldMk cId="3096861412" sldId="450"/>
            <ac:spMk id="7" creationId="{BAA4F19D-6601-FBEB-DFA0-F41DBDC2F24E}"/>
          </ac:spMkLst>
        </pc:spChg>
        <pc:cxnChg chg="add mod modVis">
          <ac:chgData name="Simon Date" userId="09c93a24-6ab5-496d-98a3-9ecc1ce3f90c" providerId="ADAL" clId="{6F24785C-756E-4C6D-AC74-A60940F8FB39}" dt="2024-05-22T19:59:28.549" v="19764"/>
          <ac:cxnSpMkLst>
            <pc:docMk/>
            <pc:sldMk cId="3096861412" sldId="450"/>
            <ac:cxnSpMk id="9" creationId="{FDC85650-8E32-32AE-7E0A-1A6DE90EF365}"/>
          </ac:cxnSpMkLst>
        </pc:cxnChg>
      </pc:sldChg>
      <pc:sldChg chg="addSp delSp modSp add mod">
        <pc:chgData name="Simon Date" userId="09c93a24-6ab5-496d-98a3-9ecc1ce3f90c" providerId="ADAL" clId="{6F24785C-756E-4C6D-AC74-A60940F8FB39}" dt="2024-05-22T19:59:28.565" v="19789"/>
        <pc:sldMkLst>
          <pc:docMk/>
          <pc:sldMk cId="3069736485" sldId="451"/>
        </pc:sldMkLst>
        <pc:spChg chg="mod">
          <ac:chgData name="Simon Date" userId="09c93a24-6ab5-496d-98a3-9ecc1ce3f90c" providerId="ADAL" clId="{6F24785C-756E-4C6D-AC74-A60940F8FB39}" dt="2024-05-16T22:41:58.117" v="17537" actId="20577"/>
          <ac:spMkLst>
            <pc:docMk/>
            <pc:sldMk cId="3069736485" sldId="451"/>
            <ac:spMk id="2" creationId="{D0A0BA3D-9921-C7FC-BC8D-5FC0FFA61E80}"/>
          </ac:spMkLst>
        </pc:spChg>
        <pc:spChg chg="add del mod">
          <ac:chgData name="Simon Date" userId="09c93a24-6ab5-496d-98a3-9ecc1ce3f90c" providerId="ADAL" clId="{6F24785C-756E-4C6D-AC74-A60940F8FB39}" dt="2024-05-22T19:59:28.549" v="19767"/>
          <ac:spMkLst>
            <pc:docMk/>
            <pc:sldMk cId="3069736485" sldId="451"/>
            <ac:spMk id="3" creationId="{20871003-0806-045C-4C24-B39506892CBE}"/>
          </ac:spMkLst>
        </pc:spChg>
        <pc:spChg chg="mod">
          <ac:chgData name="Simon Date" userId="09c93a24-6ab5-496d-98a3-9ecc1ce3f90c" providerId="ADAL" clId="{6F24785C-756E-4C6D-AC74-A60940F8FB39}" dt="2024-05-22T19:42:21.752" v="18039" actId="20577"/>
          <ac:spMkLst>
            <pc:docMk/>
            <pc:sldMk cId="3069736485" sldId="451"/>
            <ac:spMk id="4" creationId="{1399A34E-6529-A0C2-1EEE-44E5D83178AC}"/>
          </ac:spMkLst>
        </pc:spChg>
        <pc:spChg chg="mod">
          <ac:chgData name="Simon Date" userId="09c93a24-6ab5-496d-98a3-9ecc1ce3f90c" providerId="ADAL" clId="{6F24785C-756E-4C6D-AC74-A60940F8FB39}" dt="2024-05-22T19:42:54.622" v="18053" actId="20577"/>
          <ac:spMkLst>
            <pc:docMk/>
            <pc:sldMk cId="3069736485" sldId="451"/>
            <ac:spMk id="5" creationId="{1F4B294B-3C01-ED06-AA96-7FF46F3D2A94}"/>
          </ac:spMkLst>
        </pc:spChg>
        <pc:spChg chg="add del mod">
          <ac:chgData name="Simon Date" userId="09c93a24-6ab5-496d-98a3-9ecc1ce3f90c" providerId="ADAL" clId="{6F24785C-756E-4C6D-AC74-A60940F8FB39}" dt="2024-05-22T19:59:28.549" v="19770"/>
          <ac:spMkLst>
            <pc:docMk/>
            <pc:sldMk cId="3069736485" sldId="451"/>
            <ac:spMk id="7" creationId="{2D7C418E-2517-147B-9C61-86E13EDD414B}"/>
          </ac:spMkLst>
        </pc:spChg>
        <pc:cxnChg chg="add mod modVis">
          <ac:chgData name="Simon Date" userId="09c93a24-6ab5-496d-98a3-9ecc1ce3f90c" providerId="ADAL" clId="{6F24785C-756E-4C6D-AC74-A60940F8FB39}" dt="2024-05-22T19:59:28.565" v="19789"/>
          <ac:cxnSpMkLst>
            <pc:docMk/>
            <pc:sldMk cId="3069736485" sldId="451"/>
            <ac:cxnSpMk id="9" creationId="{6D4D6E00-0D33-F3B4-D435-94DC6C9493BA}"/>
          </ac:cxnSpMkLst>
        </pc:cxnChg>
      </pc:sldChg>
    </pc:docChg>
  </pc:docChgLst>
  <pc:docChgLst>
    <pc:chgData name="Simon Date" userId="09c93a24-6ab5-496d-98a3-9ecc1ce3f90c" providerId="ADAL" clId="{9EF4C5F4-81E5-4072-A9E9-9CE4628C65DB}"/>
    <pc:docChg chg="modSld">
      <pc:chgData name="Simon Date" userId="09c93a24-6ab5-496d-98a3-9ecc1ce3f90c" providerId="ADAL" clId="{9EF4C5F4-81E5-4072-A9E9-9CE4628C65DB}" dt="2024-09-27T20:32:53.982" v="60" actId="20577"/>
      <pc:docMkLst>
        <pc:docMk/>
      </pc:docMkLst>
      <pc:sldChg chg="modSp mod">
        <pc:chgData name="Simon Date" userId="09c93a24-6ab5-496d-98a3-9ecc1ce3f90c" providerId="ADAL" clId="{9EF4C5F4-81E5-4072-A9E9-9CE4628C65DB}" dt="2024-09-27T20:32:38.135" v="36" actId="20577"/>
        <pc:sldMkLst>
          <pc:docMk/>
          <pc:sldMk cId="2327463478" sldId="393"/>
        </pc:sldMkLst>
        <pc:spChg chg="mod">
          <ac:chgData name="Simon Date" userId="09c93a24-6ab5-496d-98a3-9ecc1ce3f90c" providerId="ADAL" clId="{9EF4C5F4-81E5-4072-A9E9-9CE4628C65DB}" dt="2024-09-27T20:32:38.135" v="36" actId="20577"/>
          <ac:spMkLst>
            <pc:docMk/>
            <pc:sldMk cId="2327463478" sldId="393"/>
            <ac:spMk id="4" creationId="{1399A34E-6529-A0C2-1EEE-44E5D83178AC}"/>
          </ac:spMkLst>
        </pc:spChg>
      </pc:sldChg>
      <pc:sldChg chg="modSp mod">
        <pc:chgData name="Simon Date" userId="09c93a24-6ab5-496d-98a3-9ecc1ce3f90c" providerId="ADAL" clId="{9EF4C5F4-81E5-4072-A9E9-9CE4628C65DB}" dt="2024-09-27T20:32:53.982" v="60" actId="20577"/>
        <pc:sldMkLst>
          <pc:docMk/>
          <pc:sldMk cId="3096861412" sldId="450"/>
        </pc:sldMkLst>
        <pc:spChg chg="mod">
          <ac:chgData name="Simon Date" userId="09c93a24-6ab5-496d-98a3-9ecc1ce3f90c" providerId="ADAL" clId="{9EF4C5F4-81E5-4072-A9E9-9CE4628C65DB}" dt="2024-09-27T20:32:53.982" v="60" actId="20577"/>
          <ac:spMkLst>
            <pc:docMk/>
            <pc:sldMk cId="3096861412" sldId="450"/>
            <ac:spMk id="4" creationId="{1399A34E-6529-A0C2-1EEE-44E5D83178AC}"/>
          </ac:spMkLst>
        </pc:spChg>
      </pc:sldChg>
    </pc:docChg>
  </pc:docChgLst>
  <pc:docChgLst>
    <pc:chgData name="Simon Date" userId="09c93a24-6ab5-496d-98a3-9ecc1ce3f90c" providerId="ADAL" clId="{494B0E98-288C-42F0-B6DA-46A5BC04114B}"/>
    <pc:docChg chg="modSld">
      <pc:chgData name="Simon Date" userId="09c93a24-6ab5-496d-98a3-9ecc1ce3f90c" providerId="ADAL" clId="{494B0E98-288C-42F0-B6DA-46A5BC04114B}" dt="2024-09-10T18:17:09.717" v="153" actId="1076"/>
      <pc:docMkLst>
        <pc:docMk/>
      </pc:docMkLst>
      <pc:sldChg chg="addSp modSp mod">
        <pc:chgData name="Simon Date" userId="09c93a24-6ab5-496d-98a3-9ecc1ce3f90c" providerId="ADAL" clId="{494B0E98-288C-42F0-B6DA-46A5BC04114B}" dt="2024-09-10T18:17:09.717" v="153" actId="1076"/>
        <pc:sldMkLst>
          <pc:docMk/>
          <pc:sldMk cId="1760268449" sldId="310"/>
        </pc:sldMkLst>
        <pc:spChg chg="add mod">
          <ac:chgData name="Simon Date" userId="09c93a24-6ab5-496d-98a3-9ecc1ce3f90c" providerId="ADAL" clId="{494B0E98-288C-42F0-B6DA-46A5BC04114B}" dt="2024-09-10T18:17:09.717" v="153" actId="1076"/>
          <ac:spMkLst>
            <pc:docMk/>
            <pc:sldMk cId="1760268449" sldId="310"/>
            <ac:spMk id="3" creationId="{DFF4D7B8-AFEF-0B76-917D-6CFB4A96A561}"/>
          </ac:spMkLst>
        </pc:spChg>
      </pc:sldChg>
      <pc:sldChg chg="modSp mod">
        <pc:chgData name="Simon Date" userId="09c93a24-6ab5-496d-98a3-9ecc1ce3f90c" providerId="ADAL" clId="{494B0E98-288C-42F0-B6DA-46A5BC04114B}" dt="2024-09-10T18:01:04.045" v="93" actId="20577"/>
        <pc:sldMkLst>
          <pc:docMk/>
          <pc:sldMk cId="95615848" sldId="387"/>
        </pc:sldMkLst>
        <pc:spChg chg="mod">
          <ac:chgData name="Simon Date" userId="09c93a24-6ab5-496d-98a3-9ecc1ce3f90c" providerId="ADAL" clId="{494B0E98-288C-42F0-B6DA-46A5BC04114B}" dt="2024-09-10T18:01:04.045" v="93" actId="20577"/>
          <ac:spMkLst>
            <pc:docMk/>
            <pc:sldMk cId="95615848" sldId="387"/>
            <ac:spMk id="4" creationId="{1399A34E-6529-A0C2-1EEE-44E5D83178AC}"/>
          </ac:spMkLst>
        </pc:spChg>
      </pc:sldChg>
      <pc:sldChg chg="modSp mod">
        <pc:chgData name="Simon Date" userId="09c93a24-6ab5-496d-98a3-9ecc1ce3f90c" providerId="ADAL" clId="{494B0E98-288C-42F0-B6DA-46A5BC04114B}" dt="2024-09-10T18:05:17.677" v="136" actId="20577"/>
        <pc:sldMkLst>
          <pc:docMk/>
          <pc:sldMk cId="3763204733" sldId="390"/>
        </pc:sldMkLst>
        <pc:spChg chg="mod">
          <ac:chgData name="Simon Date" userId="09c93a24-6ab5-496d-98a3-9ecc1ce3f90c" providerId="ADAL" clId="{494B0E98-288C-42F0-B6DA-46A5BC04114B}" dt="2024-09-10T18:05:17.677" v="136" actId="20577"/>
          <ac:spMkLst>
            <pc:docMk/>
            <pc:sldMk cId="3763204733" sldId="390"/>
            <ac:spMk id="4" creationId="{1399A34E-6529-A0C2-1EEE-44E5D83178AC}"/>
          </ac:spMkLst>
        </pc:spChg>
      </pc:sldChg>
      <pc:sldChg chg="modSp mod">
        <pc:chgData name="Simon Date" userId="09c93a24-6ab5-496d-98a3-9ecc1ce3f90c" providerId="ADAL" clId="{494B0E98-288C-42F0-B6DA-46A5BC04114B}" dt="2024-09-10T17:58:11.616" v="74" actId="6549"/>
        <pc:sldMkLst>
          <pc:docMk/>
          <pc:sldMk cId="3143121829" sldId="392"/>
        </pc:sldMkLst>
        <pc:spChg chg="mod">
          <ac:chgData name="Simon Date" userId="09c93a24-6ab5-496d-98a3-9ecc1ce3f90c" providerId="ADAL" clId="{494B0E98-288C-42F0-B6DA-46A5BC04114B}" dt="2024-09-10T17:58:11.616" v="74" actId="6549"/>
          <ac:spMkLst>
            <pc:docMk/>
            <pc:sldMk cId="3143121829" sldId="392"/>
            <ac:spMk id="4" creationId="{1399A34E-6529-A0C2-1EEE-44E5D83178AC}"/>
          </ac:spMkLst>
        </pc:spChg>
      </pc:sldChg>
      <pc:sldChg chg="modSp mod">
        <pc:chgData name="Simon Date" userId="09c93a24-6ab5-496d-98a3-9ecc1ce3f90c" providerId="ADAL" clId="{494B0E98-288C-42F0-B6DA-46A5BC04114B}" dt="2024-09-10T17:57:13.222" v="30" actId="20577"/>
        <pc:sldMkLst>
          <pc:docMk/>
          <pc:sldMk cId="2737857866" sldId="394"/>
        </pc:sldMkLst>
        <pc:spChg chg="mod">
          <ac:chgData name="Simon Date" userId="09c93a24-6ab5-496d-98a3-9ecc1ce3f90c" providerId="ADAL" clId="{494B0E98-288C-42F0-B6DA-46A5BC04114B}" dt="2024-09-10T17:57:13.222" v="30" actId="20577"/>
          <ac:spMkLst>
            <pc:docMk/>
            <pc:sldMk cId="2737857866" sldId="394"/>
            <ac:spMk id="4" creationId="{1399A34E-6529-A0C2-1EEE-44E5D83178AC}"/>
          </ac:spMkLst>
        </pc:spChg>
      </pc:sldChg>
      <pc:sldChg chg="modSp mod">
        <pc:chgData name="Simon Date" userId="09c93a24-6ab5-496d-98a3-9ecc1ce3f90c" providerId="ADAL" clId="{494B0E98-288C-42F0-B6DA-46A5BC04114B}" dt="2024-09-10T18:02:14.301" v="109" actId="20577"/>
        <pc:sldMkLst>
          <pc:docMk/>
          <pc:sldMk cId="2625144576" sldId="448"/>
        </pc:sldMkLst>
        <pc:spChg chg="mod">
          <ac:chgData name="Simon Date" userId="09c93a24-6ab5-496d-98a3-9ecc1ce3f90c" providerId="ADAL" clId="{494B0E98-288C-42F0-B6DA-46A5BC04114B}" dt="2024-09-10T18:02:14.301" v="109" actId="20577"/>
          <ac:spMkLst>
            <pc:docMk/>
            <pc:sldMk cId="2625144576" sldId="448"/>
            <ac:spMk id="4" creationId="{1399A34E-6529-A0C2-1EEE-44E5D83178AC}"/>
          </ac:spMkLst>
        </pc:spChg>
      </pc:sldChg>
      <pc:sldChg chg="modSp mod">
        <pc:chgData name="Simon Date" userId="09c93a24-6ab5-496d-98a3-9ecc1ce3f90c" providerId="ADAL" clId="{494B0E98-288C-42F0-B6DA-46A5BC04114B}" dt="2024-09-10T18:02:56.681" v="125" actId="20577"/>
        <pc:sldMkLst>
          <pc:docMk/>
          <pc:sldMk cId="3069736485" sldId="451"/>
        </pc:sldMkLst>
        <pc:spChg chg="mod">
          <ac:chgData name="Simon Date" userId="09c93a24-6ab5-496d-98a3-9ecc1ce3f90c" providerId="ADAL" clId="{494B0E98-288C-42F0-B6DA-46A5BC04114B}" dt="2024-09-10T18:02:56.681" v="125" actId="20577"/>
          <ac:spMkLst>
            <pc:docMk/>
            <pc:sldMk cId="3069736485" sldId="451"/>
            <ac:spMk id="4" creationId="{1399A34E-6529-A0C2-1EEE-44E5D83178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9/27/2024</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9/27/2024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a:t>
            </a:fld>
            <a:endParaRPr lang="en-US" dirty="0"/>
          </a:p>
        </p:txBody>
      </p:sp>
    </p:spTree>
    <p:extLst>
      <p:ext uri="{BB962C8B-B14F-4D97-AF65-F5344CB8AC3E}">
        <p14:creationId xmlns:p14="http://schemas.microsoft.com/office/powerpoint/2010/main" val="75358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10</a:t>
            </a:fld>
            <a:endParaRPr lang="en-US" dirty="0"/>
          </a:p>
        </p:txBody>
      </p:sp>
    </p:spTree>
    <p:extLst>
      <p:ext uri="{BB962C8B-B14F-4D97-AF65-F5344CB8AC3E}">
        <p14:creationId xmlns:p14="http://schemas.microsoft.com/office/powerpoint/2010/main" val="153913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11</a:t>
            </a:fld>
            <a:endParaRPr lang="en-US" dirty="0"/>
          </a:p>
        </p:txBody>
      </p:sp>
    </p:spTree>
    <p:extLst>
      <p:ext uri="{BB962C8B-B14F-4D97-AF65-F5344CB8AC3E}">
        <p14:creationId xmlns:p14="http://schemas.microsoft.com/office/powerpoint/2010/main" val="327644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120435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13</a:t>
            </a:fld>
            <a:endParaRPr lang="en-US" dirty="0"/>
          </a:p>
        </p:txBody>
      </p:sp>
    </p:spTree>
    <p:extLst>
      <p:ext uri="{BB962C8B-B14F-4D97-AF65-F5344CB8AC3E}">
        <p14:creationId xmlns:p14="http://schemas.microsoft.com/office/powerpoint/2010/main" val="182559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14</a:t>
            </a:fld>
            <a:endParaRPr lang="en-US" dirty="0"/>
          </a:p>
        </p:txBody>
      </p:sp>
    </p:spTree>
    <p:extLst>
      <p:ext uri="{BB962C8B-B14F-4D97-AF65-F5344CB8AC3E}">
        <p14:creationId xmlns:p14="http://schemas.microsoft.com/office/powerpoint/2010/main" val="313446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15</a:t>
            </a:fld>
            <a:endParaRPr lang="en-US" dirty="0"/>
          </a:p>
        </p:txBody>
      </p:sp>
    </p:spTree>
    <p:extLst>
      <p:ext uri="{BB962C8B-B14F-4D97-AF65-F5344CB8AC3E}">
        <p14:creationId xmlns:p14="http://schemas.microsoft.com/office/powerpoint/2010/main" val="164894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16</a:t>
            </a:fld>
            <a:endParaRPr lang="en-US" dirty="0"/>
          </a:p>
        </p:txBody>
      </p:sp>
    </p:spTree>
    <p:extLst>
      <p:ext uri="{BB962C8B-B14F-4D97-AF65-F5344CB8AC3E}">
        <p14:creationId xmlns:p14="http://schemas.microsoft.com/office/powerpoint/2010/main" val="35877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17</a:t>
            </a:fld>
            <a:endParaRPr lang="en-US" dirty="0"/>
          </a:p>
        </p:txBody>
      </p:sp>
    </p:spTree>
    <p:extLst>
      <p:ext uri="{BB962C8B-B14F-4D97-AF65-F5344CB8AC3E}">
        <p14:creationId xmlns:p14="http://schemas.microsoft.com/office/powerpoint/2010/main" val="331894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18</a:t>
            </a:fld>
            <a:endParaRPr lang="en-US" dirty="0"/>
          </a:p>
        </p:txBody>
      </p:sp>
    </p:spTree>
    <p:extLst>
      <p:ext uri="{BB962C8B-B14F-4D97-AF65-F5344CB8AC3E}">
        <p14:creationId xmlns:p14="http://schemas.microsoft.com/office/powerpoint/2010/main" val="415304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19</a:t>
            </a:fld>
            <a:endParaRPr lang="en-US" dirty="0"/>
          </a:p>
        </p:txBody>
      </p:sp>
    </p:spTree>
    <p:extLst>
      <p:ext uri="{BB962C8B-B14F-4D97-AF65-F5344CB8AC3E}">
        <p14:creationId xmlns:p14="http://schemas.microsoft.com/office/powerpoint/2010/main" val="406540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419949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20</a:t>
            </a:fld>
            <a:endParaRPr lang="en-US" dirty="0"/>
          </a:p>
        </p:txBody>
      </p:sp>
    </p:spTree>
    <p:extLst>
      <p:ext uri="{BB962C8B-B14F-4D97-AF65-F5344CB8AC3E}">
        <p14:creationId xmlns:p14="http://schemas.microsoft.com/office/powerpoint/2010/main" val="353987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21</a:t>
            </a:fld>
            <a:endParaRPr lang="en-US" dirty="0"/>
          </a:p>
        </p:txBody>
      </p:sp>
    </p:spTree>
    <p:extLst>
      <p:ext uri="{BB962C8B-B14F-4D97-AF65-F5344CB8AC3E}">
        <p14:creationId xmlns:p14="http://schemas.microsoft.com/office/powerpoint/2010/main" val="114780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22</a:t>
            </a:fld>
            <a:endParaRPr lang="en-US" dirty="0"/>
          </a:p>
        </p:txBody>
      </p:sp>
    </p:spTree>
    <p:extLst>
      <p:ext uri="{BB962C8B-B14F-4D97-AF65-F5344CB8AC3E}">
        <p14:creationId xmlns:p14="http://schemas.microsoft.com/office/powerpoint/2010/main" val="181985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23</a:t>
            </a:fld>
            <a:endParaRPr lang="en-US" dirty="0"/>
          </a:p>
        </p:txBody>
      </p:sp>
    </p:spTree>
    <p:extLst>
      <p:ext uri="{BB962C8B-B14F-4D97-AF65-F5344CB8AC3E}">
        <p14:creationId xmlns:p14="http://schemas.microsoft.com/office/powerpoint/2010/main" val="1690027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24</a:t>
            </a:fld>
            <a:endParaRPr lang="en-US" dirty="0"/>
          </a:p>
        </p:txBody>
      </p:sp>
    </p:spTree>
    <p:extLst>
      <p:ext uri="{BB962C8B-B14F-4D97-AF65-F5344CB8AC3E}">
        <p14:creationId xmlns:p14="http://schemas.microsoft.com/office/powerpoint/2010/main" val="148415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25</a:t>
            </a:fld>
            <a:endParaRPr lang="en-US" dirty="0"/>
          </a:p>
        </p:txBody>
      </p:sp>
    </p:spTree>
    <p:extLst>
      <p:ext uri="{BB962C8B-B14F-4D97-AF65-F5344CB8AC3E}">
        <p14:creationId xmlns:p14="http://schemas.microsoft.com/office/powerpoint/2010/main" val="310582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26</a:t>
            </a:fld>
            <a:endParaRPr lang="en-US" dirty="0"/>
          </a:p>
        </p:txBody>
      </p:sp>
    </p:spTree>
    <p:extLst>
      <p:ext uri="{BB962C8B-B14F-4D97-AF65-F5344CB8AC3E}">
        <p14:creationId xmlns:p14="http://schemas.microsoft.com/office/powerpoint/2010/main" val="315915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27</a:t>
            </a:fld>
            <a:endParaRPr lang="en-US" dirty="0"/>
          </a:p>
        </p:txBody>
      </p:sp>
    </p:spTree>
    <p:extLst>
      <p:ext uri="{BB962C8B-B14F-4D97-AF65-F5344CB8AC3E}">
        <p14:creationId xmlns:p14="http://schemas.microsoft.com/office/powerpoint/2010/main" val="2557686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28</a:t>
            </a:fld>
            <a:endParaRPr lang="en-US" dirty="0"/>
          </a:p>
        </p:txBody>
      </p:sp>
    </p:spTree>
    <p:extLst>
      <p:ext uri="{BB962C8B-B14F-4D97-AF65-F5344CB8AC3E}">
        <p14:creationId xmlns:p14="http://schemas.microsoft.com/office/powerpoint/2010/main" val="2740486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29</a:t>
            </a:fld>
            <a:endParaRPr lang="en-US" dirty="0"/>
          </a:p>
        </p:txBody>
      </p:sp>
    </p:spTree>
    <p:extLst>
      <p:ext uri="{BB962C8B-B14F-4D97-AF65-F5344CB8AC3E}">
        <p14:creationId xmlns:p14="http://schemas.microsoft.com/office/powerpoint/2010/main" val="282586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a:t>
            </a:fld>
            <a:endParaRPr lang="en-US" dirty="0"/>
          </a:p>
        </p:txBody>
      </p:sp>
    </p:spTree>
    <p:extLst>
      <p:ext uri="{BB962C8B-B14F-4D97-AF65-F5344CB8AC3E}">
        <p14:creationId xmlns:p14="http://schemas.microsoft.com/office/powerpoint/2010/main" val="3468397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30</a:t>
            </a:fld>
            <a:endParaRPr lang="en-US" dirty="0"/>
          </a:p>
        </p:txBody>
      </p:sp>
    </p:spTree>
    <p:extLst>
      <p:ext uri="{BB962C8B-B14F-4D97-AF65-F5344CB8AC3E}">
        <p14:creationId xmlns:p14="http://schemas.microsoft.com/office/powerpoint/2010/main" val="97154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31</a:t>
            </a:fld>
            <a:endParaRPr lang="en-US" dirty="0"/>
          </a:p>
        </p:txBody>
      </p:sp>
    </p:spTree>
    <p:extLst>
      <p:ext uri="{BB962C8B-B14F-4D97-AF65-F5344CB8AC3E}">
        <p14:creationId xmlns:p14="http://schemas.microsoft.com/office/powerpoint/2010/main" val="2110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32</a:t>
            </a:fld>
            <a:endParaRPr lang="en-US" dirty="0"/>
          </a:p>
        </p:txBody>
      </p:sp>
    </p:spTree>
    <p:extLst>
      <p:ext uri="{BB962C8B-B14F-4D97-AF65-F5344CB8AC3E}">
        <p14:creationId xmlns:p14="http://schemas.microsoft.com/office/powerpoint/2010/main" val="3939513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33</a:t>
            </a:fld>
            <a:endParaRPr lang="en-US" dirty="0"/>
          </a:p>
        </p:txBody>
      </p:sp>
    </p:spTree>
    <p:extLst>
      <p:ext uri="{BB962C8B-B14F-4D97-AF65-F5344CB8AC3E}">
        <p14:creationId xmlns:p14="http://schemas.microsoft.com/office/powerpoint/2010/main" val="2157546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34</a:t>
            </a:fld>
            <a:endParaRPr lang="en-US" dirty="0"/>
          </a:p>
        </p:txBody>
      </p:sp>
    </p:spTree>
    <p:extLst>
      <p:ext uri="{BB962C8B-B14F-4D97-AF65-F5344CB8AC3E}">
        <p14:creationId xmlns:p14="http://schemas.microsoft.com/office/powerpoint/2010/main" val="5244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35</a:t>
            </a:fld>
            <a:endParaRPr lang="en-US" dirty="0"/>
          </a:p>
        </p:txBody>
      </p:sp>
    </p:spTree>
    <p:extLst>
      <p:ext uri="{BB962C8B-B14F-4D97-AF65-F5344CB8AC3E}">
        <p14:creationId xmlns:p14="http://schemas.microsoft.com/office/powerpoint/2010/main" val="120014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36</a:t>
            </a:fld>
            <a:endParaRPr lang="en-US" dirty="0"/>
          </a:p>
        </p:txBody>
      </p:sp>
    </p:spTree>
    <p:extLst>
      <p:ext uri="{BB962C8B-B14F-4D97-AF65-F5344CB8AC3E}">
        <p14:creationId xmlns:p14="http://schemas.microsoft.com/office/powerpoint/2010/main" val="622557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37</a:t>
            </a:fld>
            <a:endParaRPr lang="en-US" dirty="0"/>
          </a:p>
        </p:txBody>
      </p:sp>
    </p:spTree>
    <p:extLst>
      <p:ext uri="{BB962C8B-B14F-4D97-AF65-F5344CB8AC3E}">
        <p14:creationId xmlns:p14="http://schemas.microsoft.com/office/powerpoint/2010/main" val="500777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38</a:t>
            </a:fld>
            <a:endParaRPr lang="en-US" dirty="0"/>
          </a:p>
        </p:txBody>
      </p:sp>
    </p:spTree>
    <p:extLst>
      <p:ext uri="{BB962C8B-B14F-4D97-AF65-F5344CB8AC3E}">
        <p14:creationId xmlns:p14="http://schemas.microsoft.com/office/powerpoint/2010/main" val="3094790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39</a:t>
            </a:fld>
            <a:endParaRPr lang="en-US" dirty="0"/>
          </a:p>
        </p:txBody>
      </p:sp>
    </p:spTree>
    <p:extLst>
      <p:ext uri="{BB962C8B-B14F-4D97-AF65-F5344CB8AC3E}">
        <p14:creationId xmlns:p14="http://schemas.microsoft.com/office/powerpoint/2010/main" val="215158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a:t>
            </a:fld>
            <a:endParaRPr lang="en-US" dirty="0"/>
          </a:p>
        </p:txBody>
      </p:sp>
    </p:spTree>
    <p:extLst>
      <p:ext uri="{BB962C8B-B14F-4D97-AF65-F5344CB8AC3E}">
        <p14:creationId xmlns:p14="http://schemas.microsoft.com/office/powerpoint/2010/main" val="1351008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40</a:t>
            </a:fld>
            <a:endParaRPr lang="en-US" dirty="0"/>
          </a:p>
        </p:txBody>
      </p:sp>
    </p:spTree>
    <p:extLst>
      <p:ext uri="{BB962C8B-B14F-4D97-AF65-F5344CB8AC3E}">
        <p14:creationId xmlns:p14="http://schemas.microsoft.com/office/powerpoint/2010/main" val="3144788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41</a:t>
            </a:fld>
            <a:endParaRPr lang="en-US" dirty="0"/>
          </a:p>
        </p:txBody>
      </p:sp>
    </p:spTree>
    <p:extLst>
      <p:ext uri="{BB962C8B-B14F-4D97-AF65-F5344CB8AC3E}">
        <p14:creationId xmlns:p14="http://schemas.microsoft.com/office/powerpoint/2010/main" val="1327694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42</a:t>
            </a:fld>
            <a:endParaRPr lang="en-US" dirty="0"/>
          </a:p>
        </p:txBody>
      </p:sp>
    </p:spTree>
    <p:extLst>
      <p:ext uri="{BB962C8B-B14F-4D97-AF65-F5344CB8AC3E}">
        <p14:creationId xmlns:p14="http://schemas.microsoft.com/office/powerpoint/2010/main" val="168878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43</a:t>
            </a:fld>
            <a:endParaRPr lang="en-US" dirty="0"/>
          </a:p>
        </p:txBody>
      </p:sp>
    </p:spTree>
    <p:extLst>
      <p:ext uri="{BB962C8B-B14F-4D97-AF65-F5344CB8AC3E}">
        <p14:creationId xmlns:p14="http://schemas.microsoft.com/office/powerpoint/2010/main" val="3220496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44</a:t>
            </a:fld>
            <a:endParaRPr lang="en-US" dirty="0"/>
          </a:p>
        </p:txBody>
      </p:sp>
    </p:spTree>
    <p:extLst>
      <p:ext uri="{BB962C8B-B14F-4D97-AF65-F5344CB8AC3E}">
        <p14:creationId xmlns:p14="http://schemas.microsoft.com/office/powerpoint/2010/main" val="3990545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45</a:t>
            </a:fld>
            <a:endParaRPr lang="en-US" dirty="0"/>
          </a:p>
        </p:txBody>
      </p:sp>
    </p:spTree>
    <p:extLst>
      <p:ext uri="{BB962C8B-B14F-4D97-AF65-F5344CB8AC3E}">
        <p14:creationId xmlns:p14="http://schemas.microsoft.com/office/powerpoint/2010/main" val="764702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46</a:t>
            </a:fld>
            <a:endParaRPr lang="en-US" dirty="0"/>
          </a:p>
        </p:txBody>
      </p:sp>
    </p:spTree>
    <p:extLst>
      <p:ext uri="{BB962C8B-B14F-4D97-AF65-F5344CB8AC3E}">
        <p14:creationId xmlns:p14="http://schemas.microsoft.com/office/powerpoint/2010/main" val="3884457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47</a:t>
            </a:fld>
            <a:endParaRPr lang="en-US" dirty="0"/>
          </a:p>
        </p:txBody>
      </p:sp>
    </p:spTree>
    <p:extLst>
      <p:ext uri="{BB962C8B-B14F-4D97-AF65-F5344CB8AC3E}">
        <p14:creationId xmlns:p14="http://schemas.microsoft.com/office/powerpoint/2010/main" val="276679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48</a:t>
            </a:fld>
            <a:endParaRPr lang="en-US" dirty="0"/>
          </a:p>
        </p:txBody>
      </p:sp>
    </p:spTree>
    <p:extLst>
      <p:ext uri="{BB962C8B-B14F-4D97-AF65-F5344CB8AC3E}">
        <p14:creationId xmlns:p14="http://schemas.microsoft.com/office/powerpoint/2010/main" val="2738898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49</a:t>
            </a:fld>
            <a:endParaRPr lang="en-US" dirty="0"/>
          </a:p>
        </p:txBody>
      </p:sp>
    </p:spTree>
    <p:extLst>
      <p:ext uri="{BB962C8B-B14F-4D97-AF65-F5344CB8AC3E}">
        <p14:creationId xmlns:p14="http://schemas.microsoft.com/office/powerpoint/2010/main" val="28310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a:t>
            </a:fld>
            <a:endParaRPr lang="en-US" dirty="0"/>
          </a:p>
        </p:txBody>
      </p:sp>
    </p:spTree>
    <p:extLst>
      <p:ext uri="{BB962C8B-B14F-4D97-AF65-F5344CB8AC3E}">
        <p14:creationId xmlns:p14="http://schemas.microsoft.com/office/powerpoint/2010/main" val="3450133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50</a:t>
            </a:fld>
            <a:endParaRPr lang="en-US" dirty="0"/>
          </a:p>
        </p:txBody>
      </p:sp>
    </p:spTree>
    <p:extLst>
      <p:ext uri="{BB962C8B-B14F-4D97-AF65-F5344CB8AC3E}">
        <p14:creationId xmlns:p14="http://schemas.microsoft.com/office/powerpoint/2010/main" val="1764546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51</a:t>
            </a:fld>
            <a:endParaRPr lang="en-US" dirty="0"/>
          </a:p>
        </p:txBody>
      </p:sp>
    </p:spTree>
    <p:extLst>
      <p:ext uri="{BB962C8B-B14F-4D97-AF65-F5344CB8AC3E}">
        <p14:creationId xmlns:p14="http://schemas.microsoft.com/office/powerpoint/2010/main" val="2980286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52</a:t>
            </a:fld>
            <a:endParaRPr lang="en-US" dirty="0"/>
          </a:p>
        </p:txBody>
      </p:sp>
    </p:spTree>
    <p:extLst>
      <p:ext uri="{BB962C8B-B14F-4D97-AF65-F5344CB8AC3E}">
        <p14:creationId xmlns:p14="http://schemas.microsoft.com/office/powerpoint/2010/main" val="292011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53</a:t>
            </a:fld>
            <a:endParaRPr lang="en-US" dirty="0"/>
          </a:p>
        </p:txBody>
      </p:sp>
    </p:spTree>
    <p:extLst>
      <p:ext uri="{BB962C8B-B14F-4D97-AF65-F5344CB8AC3E}">
        <p14:creationId xmlns:p14="http://schemas.microsoft.com/office/powerpoint/2010/main" val="1335381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54</a:t>
            </a:fld>
            <a:endParaRPr lang="en-US" dirty="0"/>
          </a:p>
        </p:txBody>
      </p:sp>
    </p:spTree>
    <p:extLst>
      <p:ext uri="{BB962C8B-B14F-4D97-AF65-F5344CB8AC3E}">
        <p14:creationId xmlns:p14="http://schemas.microsoft.com/office/powerpoint/2010/main" val="1570257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55</a:t>
            </a:fld>
            <a:endParaRPr lang="en-US" dirty="0"/>
          </a:p>
        </p:txBody>
      </p:sp>
    </p:spTree>
    <p:extLst>
      <p:ext uri="{BB962C8B-B14F-4D97-AF65-F5344CB8AC3E}">
        <p14:creationId xmlns:p14="http://schemas.microsoft.com/office/powerpoint/2010/main" val="3765810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56</a:t>
            </a:fld>
            <a:endParaRPr lang="en-US" dirty="0"/>
          </a:p>
        </p:txBody>
      </p:sp>
    </p:spTree>
    <p:extLst>
      <p:ext uri="{BB962C8B-B14F-4D97-AF65-F5344CB8AC3E}">
        <p14:creationId xmlns:p14="http://schemas.microsoft.com/office/powerpoint/2010/main" val="12909411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57</a:t>
            </a:fld>
            <a:endParaRPr lang="en-US" dirty="0"/>
          </a:p>
        </p:txBody>
      </p:sp>
    </p:spTree>
    <p:extLst>
      <p:ext uri="{BB962C8B-B14F-4D97-AF65-F5344CB8AC3E}">
        <p14:creationId xmlns:p14="http://schemas.microsoft.com/office/powerpoint/2010/main" val="1268419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58</a:t>
            </a:fld>
            <a:endParaRPr lang="en-US" dirty="0"/>
          </a:p>
        </p:txBody>
      </p:sp>
    </p:spTree>
    <p:extLst>
      <p:ext uri="{BB962C8B-B14F-4D97-AF65-F5344CB8AC3E}">
        <p14:creationId xmlns:p14="http://schemas.microsoft.com/office/powerpoint/2010/main" val="1016007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59</a:t>
            </a:fld>
            <a:endParaRPr lang="en-US" dirty="0"/>
          </a:p>
        </p:txBody>
      </p:sp>
    </p:spTree>
    <p:extLst>
      <p:ext uri="{BB962C8B-B14F-4D97-AF65-F5344CB8AC3E}">
        <p14:creationId xmlns:p14="http://schemas.microsoft.com/office/powerpoint/2010/main" val="225606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a:t>
            </a:fld>
            <a:endParaRPr lang="en-US" dirty="0"/>
          </a:p>
        </p:txBody>
      </p:sp>
    </p:spTree>
    <p:extLst>
      <p:ext uri="{BB962C8B-B14F-4D97-AF65-F5344CB8AC3E}">
        <p14:creationId xmlns:p14="http://schemas.microsoft.com/office/powerpoint/2010/main" val="1805756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60</a:t>
            </a:fld>
            <a:endParaRPr lang="en-US" dirty="0"/>
          </a:p>
        </p:txBody>
      </p:sp>
    </p:spTree>
    <p:extLst>
      <p:ext uri="{BB962C8B-B14F-4D97-AF65-F5344CB8AC3E}">
        <p14:creationId xmlns:p14="http://schemas.microsoft.com/office/powerpoint/2010/main" val="3056139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61</a:t>
            </a:fld>
            <a:endParaRPr lang="en-US" dirty="0"/>
          </a:p>
        </p:txBody>
      </p:sp>
    </p:spTree>
    <p:extLst>
      <p:ext uri="{BB962C8B-B14F-4D97-AF65-F5344CB8AC3E}">
        <p14:creationId xmlns:p14="http://schemas.microsoft.com/office/powerpoint/2010/main" val="23352954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62</a:t>
            </a:fld>
            <a:endParaRPr lang="en-US" dirty="0"/>
          </a:p>
        </p:txBody>
      </p:sp>
    </p:spTree>
    <p:extLst>
      <p:ext uri="{BB962C8B-B14F-4D97-AF65-F5344CB8AC3E}">
        <p14:creationId xmlns:p14="http://schemas.microsoft.com/office/powerpoint/2010/main" val="2103034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63</a:t>
            </a:fld>
            <a:endParaRPr lang="en-US" dirty="0"/>
          </a:p>
        </p:txBody>
      </p:sp>
    </p:spTree>
    <p:extLst>
      <p:ext uri="{BB962C8B-B14F-4D97-AF65-F5344CB8AC3E}">
        <p14:creationId xmlns:p14="http://schemas.microsoft.com/office/powerpoint/2010/main" val="3409561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64</a:t>
            </a:fld>
            <a:endParaRPr lang="en-US" dirty="0"/>
          </a:p>
        </p:txBody>
      </p:sp>
    </p:spTree>
    <p:extLst>
      <p:ext uri="{BB962C8B-B14F-4D97-AF65-F5344CB8AC3E}">
        <p14:creationId xmlns:p14="http://schemas.microsoft.com/office/powerpoint/2010/main" val="4263698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65</a:t>
            </a:fld>
            <a:endParaRPr lang="en-US" dirty="0"/>
          </a:p>
        </p:txBody>
      </p:sp>
    </p:spTree>
    <p:extLst>
      <p:ext uri="{BB962C8B-B14F-4D97-AF65-F5344CB8AC3E}">
        <p14:creationId xmlns:p14="http://schemas.microsoft.com/office/powerpoint/2010/main" val="38672105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66</a:t>
            </a:fld>
            <a:endParaRPr lang="en-US" dirty="0"/>
          </a:p>
        </p:txBody>
      </p:sp>
    </p:spTree>
    <p:extLst>
      <p:ext uri="{BB962C8B-B14F-4D97-AF65-F5344CB8AC3E}">
        <p14:creationId xmlns:p14="http://schemas.microsoft.com/office/powerpoint/2010/main" val="2035450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67</a:t>
            </a:fld>
            <a:endParaRPr lang="en-US" dirty="0"/>
          </a:p>
        </p:txBody>
      </p:sp>
    </p:spTree>
    <p:extLst>
      <p:ext uri="{BB962C8B-B14F-4D97-AF65-F5344CB8AC3E}">
        <p14:creationId xmlns:p14="http://schemas.microsoft.com/office/powerpoint/2010/main" val="91989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68</a:t>
            </a:fld>
            <a:endParaRPr lang="en-US" dirty="0"/>
          </a:p>
        </p:txBody>
      </p:sp>
    </p:spTree>
    <p:extLst>
      <p:ext uri="{BB962C8B-B14F-4D97-AF65-F5344CB8AC3E}">
        <p14:creationId xmlns:p14="http://schemas.microsoft.com/office/powerpoint/2010/main" val="41553029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69</a:t>
            </a:fld>
            <a:endParaRPr lang="en-US" dirty="0"/>
          </a:p>
        </p:txBody>
      </p:sp>
    </p:spTree>
    <p:extLst>
      <p:ext uri="{BB962C8B-B14F-4D97-AF65-F5344CB8AC3E}">
        <p14:creationId xmlns:p14="http://schemas.microsoft.com/office/powerpoint/2010/main" val="220550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31932023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70</a:t>
            </a:fld>
            <a:endParaRPr lang="en-US" dirty="0"/>
          </a:p>
        </p:txBody>
      </p:sp>
    </p:spTree>
    <p:extLst>
      <p:ext uri="{BB962C8B-B14F-4D97-AF65-F5344CB8AC3E}">
        <p14:creationId xmlns:p14="http://schemas.microsoft.com/office/powerpoint/2010/main" val="3466270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71</a:t>
            </a:fld>
            <a:endParaRPr lang="en-US" dirty="0"/>
          </a:p>
        </p:txBody>
      </p:sp>
    </p:spTree>
    <p:extLst>
      <p:ext uri="{BB962C8B-B14F-4D97-AF65-F5344CB8AC3E}">
        <p14:creationId xmlns:p14="http://schemas.microsoft.com/office/powerpoint/2010/main" val="1552001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72</a:t>
            </a:fld>
            <a:endParaRPr lang="en-US" dirty="0"/>
          </a:p>
        </p:txBody>
      </p:sp>
    </p:spTree>
    <p:extLst>
      <p:ext uri="{BB962C8B-B14F-4D97-AF65-F5344CB8AC3E}">
        <p14:creationId xmlns:p14="http://schemas.microsoft.com/office/powerpoint/2010/main" val="11738628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73</a:t>
            </a:fld>
            <a:endParaRPr lang="en-US" dirty="0"/>
          </a:p>
        </p:txBody>
      </p:sp>
    </p:spTree>
    <p:extLst>
      <p:ext uri="{BB962C8B-B14F-4D97-AF65-F5344CB8AC3E}">
        <p14:creationId xmlns:p14="http://schemas.microsoft.com/office/powerpoint/2010/main" val="794755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74</a:t>
            </a:fld>
            <a:endParaRPr lang="en-US" dirty="0"/>
          </a:p>
        </p:txBody>
      </p:sp>
    </p:spTree>
    <p:extLst>
      <p:ext uri="{BB962C8B-B14F-4D97-AF65-F5344CB8AC3E}">
        <p14:creationId xmlns:p14="http://schemas.microsoft.com/office/powerpoint/2010/main" val="28830499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75</a:t>
            </a:fld>
            <a:endParaRPr lang="en-US" dirty="0"/>
          </a:p>
        </p:txBody>
      </p:sp>
    </p:spTree>
    <p:extLst>
      <p:ext uri="{BB962C8B-B14F-4D97-AF65-F5344CB8AC3E}">
        <p14:creationId xmlns:p14="http://schemas.microsoft.com/office/powerpoint/2010/main" val="4225727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76</a:t>
            </a:fld>
            <a:endParaRPr lang="en-US" dirty="0"/>
          </a:p>
        </p:txBody>
      </p:sp>
    </p:spTree>
    <p:extLst>
      <p:ext uri="{BB962C8B-B14F-4D97-AF65-F5344CB8AC3E}">
        <p14:creationId xmlns:p14="http://schemas.microsoft.com/office/powerpoint/2010/main" val="3505647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77</a:t>
            </a:fld>
            <a:endParaRPr lang="en-US" dirty="0"/>
          </a:p>
        </p:txBody>
      </p:sp>
    </p:spTree>
    <p:extLst>
      <p:ext uri="{BB962C8B-B14F-4D97-AF65-F5344CB8AC3E}">
        <p14:creationId xmlns:p14="http://schemas.microsoft.com/office/powerpoint/2010/main" val="22788270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78</a:t>
            </a:fld>
            <a:endParaRPr lang="en-US" dirty="0"/>
          </a:p>
        </p:txBody>
      </p:sp>
    </p:spTree>
    <p:extLst>
      <p:ext uri="{BB962C8B-B14F-4D97-AF65-F5344CB8AC3E}">
        <p14:creationId xmlns:p14="http://schemas.microsoft.com/office/powerpoint/2010/main" val="764688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79</a:t>
            </a:fld>
            <a:endParaRPr lang="en-US" dirty="0"/>
          </a:p>
        </p:txBody>
      </p:sp>
    </p:spTree>
    <p:extLst>
      <p:ext uri="{BB962C8B-B14F-4D97-AF65-F5344CB8AC3E}">
        <p14:creationId xmlns:p14="http://schemas.microsoft.com/office/powerpoint/2010/main" val="2237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a:t>
            </a:fld>
            <a:endParaRPr lang="en-US" dirty="0"/>
          </a:p>
        </p:txBody>
      </p:sp>
    </p:spTree>
    <p:extLst>
      <p:ext uri="{BB962C8B-B14F-4D97-AF65-F5344CB8AC3E}">
        <p14:creationId xmlns:p14="http://schemas.microsoft.com/office/powerpoint/2010/main" val="443716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80</a:t>
            </a:fld>
            <a:endParaRPr lang="en-US" dirty="0"/>
          </a:p>
        </p:txBody>
      </p:sp>
    </p:spTree>
    <p:extLst>
      <p:ext uri="{BB962C8B-B14F-4D97-AF65-F5344CB8AC3E}">
        <p14:creationId xmlns:p14="http://schemas.microsoft.com/office/powerpoint/2010/main" val="1329107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81</a:t>
            </a:fld>
            <a:endParaRPr lang="en-US" dirty="0"/>
          </a:p>
        </p:txBody>
      </p:sp>
    </p:spTree>
    <p:extLst>
      <p:ext uri="{BB962C8B-B14F-4D97-AF65-F5344CB8AC3E}">
        <p14:creationId xmlns:p14="http://schemas.microsoft.com/office/powerpoint/2010/main" val="842908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82</a:t>
            </a:fld>
            <a:endParaRPr lang="en-US" dirty="0"/>
          </a:p>
        </p:txBody>
      </p:sp>
    </p:spTree>
    <p:extLst>
      <p:ext uri="{BB962C8B-B14F-4D97-AF65-F5344CB8AC3E}">
        <p14:creationId xmlns:p14="http://schemas.microsoft.com/office/powerpoint/2010/main" val="15320884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83</a:t>
            </a:fld>
            <a:endParaRPr lang="en-US" dirty="0"/>
          </a:p>
        </p:txBody>
      </p:sp>
    </p:spTree>
    <p:extLst>
      <p:ext uri="{BB962C8B-B14F-4D97-AF65-F5344CB8AC3E}">
        <p14:creationId xmlns:p14="http://schemas.microsoft.com/office/powerpoint/2010/main" val="3247688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84</a:t>
            </a:fld>
            <a:endParaRPr lang="en-US" dirty="0"/>
          </a:p>
        </p:txBody>
      </p:sp>
    </p:spTree>
    <p:extLst>
      <p:ext uri="{BB962C8B-B14F-4D97-AF65-F5344CB8AC3E}">
        <p14:creationId xmlns:p14="http://schemas.microsoft.com/office/powerpoint/2010/main" val="32795560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85</a:t>
            </a:fld>
            <a:endParaRPr lang="en-US" dirty="0"/>
          </a:p>
        </p:txBody>
      </p:sp>
    </p:spTree>
    <p:extLst>
      <p:ext uri="{BB962C8B-B14F-4D97-AF65-F5344CB8AC3E}">
        <p14:creationId xmlns:p14="http://schemas.microsoft.com/office/powerpoint/2010/main" val="9758532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86</a:t>
            </a:fld>
            <a:endParaRPr lang="en-US" dirty="0"/>
          </a:p>
        </p:txBody>
      </p:sp>
    </p:spTree>
    <p:extLst>
      <p:ext uri="{BB962C8B-B14F-4D97-AF65-F5344CB8AC3E}">
        <p14:creationId xmlns:p14="http://schemas.microsoft.com/office/powerpoint/2010/main" val="5662369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87</a:t>
            </a:fld>
            <a:endParaRPr lang="en-US" dirty="0"/>
          </a:p>
        </p:txBody>
      </p:sp>
    </p:spTree>
    <p:extLst>
      <p:ext uri="{BB962C8B-B14F-4D97-AF65-F5344CB8AC3E}">
        <p14:creationId xmlns:p14="http://schemas.microsoft.com/office/powerpoint/2010/main" val="3557348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88</a:t>
            </a:fld>
            <a:endParaRPr lang="en-US" dirty="0"/>
          </a:p>
        </p:txBody>
      </p:sp>
    </p:spTree>
    <p:extLst>
      <p:ext uri="{BB962C8B-B14F-4D97-AF65-F5344CB8AC3E}">
        <p14:creationId xmlns:p14="http://schemas.microsoft.com/office/powerpoint/2010/main" val="18558012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89</a:t>
            </a:fld>
            <a:endParaRPr lang="en-US" dirty="0"/>
          </a:p>
        </p:txBody>
      </p:sp>
    </p:spTree>
    <p:extLst>
      <p:ext uri="{BB962C8B-B14F-4D97-AF65-F5344CB8AC3E}">
        <p14:creationId xmlns:p14="http://schemas.microsoft.com/office/powerpoint/2010/main" val="118049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9</a:t>
            </a:fld>
            <a:endParaRPr lang="en-US" dirty="0"/>
          </a:p>
        </p:txBody>
      </p:sp>
    </p:spTree>
    <p:extLst>
      <p:ext uri="{BB962C8B-B14F-4D97-AF65-F5344CB8AC3E}">
        <p14:creationId xmlns:p14="http://schemas.microsoft.com/office/powerpoint/2010/main" val="36493085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90</a:t>
            </a:fld>
            <a:endParaRPr lang="en-US" dirty="0"/>
          </a:p>
        </p:txBody>
      </p:sp>
    </p:spTree>
    <p:extLst>
      <p:ext uri="{BB962C8B-B14F-4D97-AF65-F5344CB8AC3E}">
        <p14:creationId xmlns:p14="http://schemas.microsoft.com/office/powerpoint/2010/main" val="1016663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91</a:t>
            </a:fld>
            <a:endParaRPr lang="en-US" dirty="0"/>
          </a:p>
        </p:txBody>
      </p:sp>
    </p:spTree>
    <p:extLst>
      <p:ext uri="{BB962C8B-B14F-4D97-AF65-F5344CB8AC3E}">
        <p14:creationId xmlns:p14="http://schemas.microsoft.com/office/powerpoint/2010/main" val="9428989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92</a:t>
            </a:fld>
            <a:endParaRPr lang="en-US" dirty="0"/>
          </a:p>
        </p:txBody>
      </p:sp>
    </p:spTree>
    <p:extLst>
      <p:ext uri="{BB962C8B-B14F-4D97-AF65-F5344CB8AC3E}">
        <p14:creationId xmlns:p14="http://schemas.microsoft.com/office/powerpoint/2010/main" val="104605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7D0EC54-6CF6-A048-0C76-FB9BE4134D9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117758"/>
            <a:ext cx="9792182" cy="3296251"/>
          </a:xfrm>
          <a:ln>
            <a:solidFill>
              <a:schemeClr val="bg1"/>
            </a:solidFill>
          </a:ln>
        </p:spPr>
        <p:txBody>
          <a:bodyPr/>
          <a:lstStyle/>
          <a:p>
            <a:r>
              <a:rPr lang="en-US" dirty="0">
                <a:solidFill>
                  <a:schemeClr val="bg1"/>
                </a:solidFill>
              </a:rPr>
              <a:t>Oregon Youth Soccer</a:t>
            </a:r>
            <a:br>
              <a:rPr lang="en-US" dirty="0">
                <a:solidFill>
                  <a:schemeClr val="bg1"/>
                </a:solidFill>
              </a:rPr>
            </a:br>
            <a:br>
              <a:rPr lang="en-US" dirty="0">
                <a:solidFill>
                  <a:schemeClr val="bg1"/>
                </a:solidFill>
              </a:rPr>
            </a:br>
            <a:r>
              <a:rPr lang="en-US" dirty="0">
                <a:solidFill>
                  <a:schemeClr val="bg1"/>
                </a:solidFill>
              </a:rPr>
              <a:t>Seasonal Year</a:t>
            </a:r>
            <a:br>
              <a:rPr lang="en-US" dirty="0">
                <a:solidFill>
                  <a:schemeClr val="bg1"/>
                </a:solidFill>
              </a:rPr>
            </a:br>
            <a:r>
              <a:rPr lang="en-US" dirty="0">
                <a:solidFill>
                  <a:schemeClr val="bg1"/>
                </a:solidFill>
              </a:rPr>
              <a:t>2024 - 2025</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5419725" y="282825"/>
            <a:ext cx="1352550" cy="1362075"/>
          </a:xfrm>
          <a:prstGeom prst="rect">
            <a:avLst/>
          </a:prstGeom>
        </p:spPr>
      </p:pic>
      <p:sp>
        <p:nvSpPr>
          <p:cNvPr id="3" name="TextBox 2">
            <a:extLst>
              <a:ext uri="{FF2B5EF4-FFF2-40B4-BE49-F238E27FC236}">
                <a16:creationId xmlns:a16="http://schemas.microsoft.com/office/drawing/2014/main" id="{DFF4D7B8-AFEF-0B76-917D-6CFB4A96A561}"/>
              </a:ext>
            </a:extLst>
          </p:cNvPr>
          <p:cNvSpPr txBox="1"/>
          <p:nvPr/>
        </p:nvSpPr>
        <p:spPr>
          <a:xfrm>
            <a:off x="10237075" y="6304003"/>
            <a:ext cx="1827167" cy="369332"/>
          </a:xfrm>
          <a:prstGeom prst="rect">
            <a:avLst/>
          </a:prstGeom>
          <a:noFill/>
        </p:spPr>
        <p:txBody>
          <a:bodyPr wrap="none" rtlCol="0">
            <a:spAutoFit/>
          </a:bodyPr>
          <a:lstStyle/>
          <a:p>
            <a:r>
              <a:rPr lang="en-US" dirty="0"/>
              <a:t>Updated 8.31.24</a:t>
            </a: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E7D0786-6020-8FE1-A8DC-7EE72F0C472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Premier GOLD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001415" y="2291786"/>
            <a:ext cx="3364588" cy="3967224"/>
          </a:xfrm>
        </p:spPr>
        <p:txBody>
          <a:bodyPr/>
          <a:lstStyle/>
          <a:p>
            <a:pPr marL="0" lvl="1" indent="0">
              <a:buNone/>
            </a:pPr>
            <a:r>
              <a:rPr lang="en-US" sz="1600" dirty="0"/>
              <a:t>LOGISTICAL</a:t>
            </a:r>
          </a:p>
          <a:p>
            <a:pPr lvl="1"/>
            <a:r>
              <a:rPr lang="en-US" sz="1600" dirty="0"/>
              <a:t>Statewide travel</a:t>
            </a:r>
          </a:p>
          <a:p>
            <a:pPr lvl="1"/>
            <a:r>
              <a:rPr lang="en-US" sz="1600" dirty="0"/>
              <a:t>13-team division</a:t>
            </a:r>
          </a:p>
          <a:p>
            <a:pPr lvl="1"/>
            <a:r>
              <a:rPr lang="en-US" sz="1600" dirty="0"/>
              <a:t>Home &amp; away games</a:t>
            </a:r>
          </a:p>
          <a:p>
            <a:pPr lvl="1"/>
            <a:r>
              <a:rPr lang="en-US" sz="1600" dirty="0"/>
              <a:t>Flexible commitment to 1-game per weekend</a:t>
            </a:r>
          </a:p>
          <a:p>
            <a:pPr lvl="1"/>
            <a:r>
              <a:rPr lang="en-US" sz="1600" dirty="0"/>
              <a:t>Scheduled make up dates</a:t>
            </a:r>
          </a:p>
          <a:p>
            <a:pPr lvl="1"/>
            <a:r>
              <a:rPr lang="en-US" sz="1600" dirty="0"/>
              <a:t>game commitment (12:8)</a:t>
            </a:r>
          </a:p>
          <a:p>
            <a:pPr lvl="1"/>
            <a:r>
              <a:rPr lang="en-US" sz="1600" dirty="0"/>
              <a:t>Sept – Nov schedule</a:t>
            </a:r>
          </a:p>
          <a:p>
            <a:pPr lvl="1"/>
            <a:r>
              <a:rPr lang="en-US" sz="1600" dirty="0"/>
              <a:t>Video home games - recommended</a:t>
            </a:r>
            <a:endParaRPr lang="en-US" sz="1100" dirty="0"/>
          </a:p>
          <a:p>
            <a:pPr lvl="1"/>
            <a:r>
              <a:rPr lang="en-US" sz="1600" dirty="0"/>
              <a:t>Join league exchange</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Presidents or Founders Cup</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142026" y="1858786"/>
            <a:ext cx="2358723" cy="338554"/>
          </a:xfrm>
          <a:prstGeom prst="rect">
            <a:avLst/>
          </a:prstGeom>
          <a:noFill/>
        </p:spPr>
        <p:txBody>
          <a:bodyPr wrap="none" rtlCol="0">
            <a:spAutoFit/>
          </a:bodyPr>
          <a:lstStyle/>
          <a:p>
            <a:r>
              <a:rPr lang="en-US" sz="1600" dirty="0"/>
              <a:t>12 -GAME COST: $1,080 </a:t>
            </a:r>
          </a:p>
        </p:txBody>
      </p:sp>
    </p:spTree>
    <p:extLst>
      <p:ext uri="{BB962C8B-B14F-4D97-AF65-F5344CB8AC3E}">
        <p14:creationId xmlns:p14="http://schemas.microsoft.com/office/powerpoint/2010/main" val="198190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421F96-6043-8CC4-394A-A8CD88F68D2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Premier GOLD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9/14, 9/21, 9/28</a:t>
            </a:r>
          </a:p>
          <a:p>
            <a:pPr lvl="1"/>
            <a:r>
              <a:rPr lang="en-US" sz="1600" dirty="0"/>
              <a:t>10/5, 10/12, 10/19, 10/26</a:t>
            </a:r>
          </a:p>
          <a:p>
            <a:pPr lvl="1"/>
            <a:r>
              <a:rPr lang="en-US" sz="1600" dirty="0"/>
              <a:t>11/2, 11/9, 11/16</a:t>
            </a:r>
          </a:p>
          <a:p>
            <a:pPr lvl="1"/>
            <a:endParaRPr lang="en-US" sz="1600" dirty="0"/>
          </a:p>
          <a:p>
            <a:pPr lvl="1"/>
            <a:r>
              <a:rPr lang="en-US" sz="1600" dirty="0"/>
              <a:t>Designated make up: (Fridays) 10/11, 11/15</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8/5</a:t>
            </a:r>
          </a:p>
          <a:p>
            <a:pPr lvl="1"/>
            <a:r>
              <a:rPr lang="en-US" sz="1600" dirty="0"/>
              <a:t>Seeding meeting: 8/8</a:t>
            </a:r>
          </a:p>
          <a:p>
            <a:pPr lvl="1"/>
            <a:r>
              <a:rPr lang="en-US" sz="1600" dirty="0"/>
              <a:t>Fields due: 8/5</a:t>
            </a:r>
          </a:p>
          <a:p>
            <a:pPr lvl="1"/>
            <a:r>
              <a:rPr lang="en-US" sz="1600" dirty="0"/>
              <a:t>Payment due: 8/5</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11</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69211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DA73C4-C834-8563-6AEE-2B3E88DDC07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4800" dirty="0">
                <a:solidFill>
                  <a:schemeClr val="bg1"/>
                </a:solidFill>
              </a:rPr>
              <a:t>U11 – U14</a:t>
            </a:r>
            <a:br>
              <a:rPr lang="en-US" sz="4800" dirty="0">
                <a:solidFill>
                  <a:schemeClr val="bg1"/>
                </a:solidFill>
              </a:rPr>
            </a:br>
            <a:r>
              <a:rPr lang="en-US" sz="4800" dirty="0">
                <a:solidFill>
                  <a:schemeClr val="bg1"/>
                </a:solidFill>
              </a:rPr>
              <a:t>PREMIER Silver 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31599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BAA210B-BFC0-F2B5-5274-12F6CEE436C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Premier Silver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Max 15-team division</a:t>
            </a:r>
          </a:p>
          <a:p>
            <a:pPr lvl="1"/>
            <a:r>
              <a:rPr lang="en-US" sz="1600" dirty="0"/>
              <a:t>Home &amp; away games</a:t>
            </a:r>
          </a:p>
          <a:p>
            <a:pPr lvl="1"/>
            <a:r>
              <a:rPr lang="en-US" sz="1600" dirty="0"/>
              <a:t>Flexible commitment to 1-game per weekend</a:t>
            </a:r>
          </a:p>
          <a:p>
            <a:pPr lvl="1"/>
            <a:r>
              <a:rPr lang="en-US" sz="1600" dirty="0"/>
              <a:t>Scheduled make up dates</a:t>
            </a:r>
          </a:p>
          <a:p>
            <a:pPr lvl="1"/>
            <a:r>
              <a:rPr lang="en-US" sz="1600" dirty="0"/>
              <a:t>12-game commitment</a:t>
            </a:r>
          </a:p>
          <a:p>
            <a:pPr lvl="1"/>
            <a:r>
              <a:rPr lang="en-US" sz="1600" dirty="0"/>
              <a:t>Sept – Nov schedule</a:t>
            </a:r>
          </a:p>
          <a:p>
            <a:pPr marL="0" lvl="1" indent="0">
              <a:buNone/>
            </a:pPr>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Founders Cup</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142026" y="1858786"/>
            <a:ext cx="2301015" cy="338554"/>
          </a:xfrm>
          <a:prstGeom prst="rect">
            <a:avLst/>
          </a:prstGeom>
          <a:noFill/>
        </p:spPr>
        <p:txBody>
          <a:bodyPr wrap="none" rtlCol="0">
            <a:spAutoFit/>
          </a:bodyPr>
          <a:lstStyle/>
          <a:p>
            <a:r>
              <a:rPr lang="en-US" sz="1600" dirty="0"/>
              <a:t>12-GAME COST: $1,080 </a:t>
            </a:r>
          </a:p>
        </p:txBody>
      </p:sp>
    </p:spTree>
    <p:extLst>
      <p:ext uri="{BB962C8B-B14F-4D97-AF65-F5344CB8AC3E}">
        <p14:creationId xmlns:p14="http://schemas.microsoft.com/office/powerpoint/2010/main" val="117951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2124CF3-4271-6785-8552-AAF1CC81D0E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Premier Silver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9/14, 9/21, 9/28</a:t>
            </a:r>
          </a:p>
          <a:p>
            <a:pPr lvl="1"/>
            <a:r>
              <a:rPr lang="en-US" sz="1600" dirty="0"/>
              <a:t>10/5, 10/12, 10/19, 10/26</a:t>
            </a:r>
          </a:p>
          <a:p>
            <a:pPr lvl="1"/>
            <a:r>
              <a:rPr lang="en-US" sz="1600" dirty="0"/>
              <a:t>11/2*, 11/9*, 11/16*</a:t>
            </a:r>
          </a:p>
          <a:p>
            <a:pPr lvl="1"/>
            <a:endParaRPr lang="en-US" sz="1600" dirty="0"/>
          </a:p>
          <a:p>
            <a:pPr lvl="1"/>
            <a:r>
              <a:rPr lang="en-US" sz="1600" dirty="0"/>
              <a:t>Designated make up: (Fridays) 10/11, 11/15</a:t>
            </a:r>
          </a:p>
          <a:p>
            <a:endParaRPr lang="en-US" sz="1600" dirty="0"/>
          </a:p>
          <a:p>
            <a:r>
              <a:rPr lang="en-US" sz="1200" dirty="0"/>
              <a:t>*U11 &amp; U12 teams choosing to play in Presidents Cup will finish 10/26</a:t>
            </a:r>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marL="285750" indent="-285750">
              <a:buFont typeface="Arial" panose="020B0604020202020204" pitchFamily="34" charset="0"/>
              <a:buChar char="•"/>
            </a:pPr>
            <a:r>
              <a:rPr lang="en-US" sz="1600" dirty="0"/>
              <a:t>Payment due: 8/5</a:t>
            </a:r>
          </a:p>
          <a:p>
            <a:pPr lvl="1"/>
            <a:r>
              <a:rPr lang="en-US" sz="1600" dirty="0"/>
              <a:t>Registration due: 8/5</a:t>
            </a:r>
          </a:p>
          <a:p>
            <a:pPr lvl="1"/>
            <a:r>
              <a:rPr lang="en-US" sz="1600" dirty="0"/>
              <a:t>Seeding meeting: 8/8</a:t>
            </a:r>
          </a:p>
          <a:p>
            <a:pPr lvl="1"/>
            <a:r>
              <a:rPr lang="en-US" sz="1600" dirty="0"/>
              <a:t>Fields due : 8/5</a:t>
            </a:r>
            <a:endParaRPr lang="en-US" sz="1600" dirty="0">
              <a:highlight>
                <a:srgbClr val="FFFF00"/>
              </a:highlight>
            </a:endParaRP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14</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90175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1485E1-4D15-8279-4ACB-089AC991166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3743482" y="1780874"/>
            <a:ext cx="7588005" cy="3296251"/>
          </a:xfrm>
          <a:ln>
            <a:solidFill>
              <a:schemeClr val="bg1"/>
            </a:solidFill>
          </a:ln>
        </p:spPr>
        <p:txBody>
          <a:bodyPr/>
          <a:lstStyle/>
          <a:p>
            <a:r>
              <a:rPr lang="en-US" sz="4800" dirty="0">
                <a:solidFill>
                  <a:schemeClr val="bg1"/>
                </a:solidFill>
              </a:rPr>
              <a:t>U11 – U14</a:t>
            </a:r>
            <a:br>
              <a:rPr lang="en-US" sz="4800" dirty="0">
                <a:solidFill>
                  <a:schemeClr val="bg1"/>
                </a:solidFill>
              </a:rPr>
            </a:br>
            <a:r>
              <a:rPr lang="en-US" sz="4800" dirty="0">
                <a:solidFill>
                  <a:schemeClr val="bg1"/>
                </a:solidFill>
              </a:rPr>
              <a:t>DIVISION 1-5 metro</a:t>
            </a:r>
            <a:br>
              <a:rPr lang="en-US" sz="4800" dirty="0">
                <a:solidFill>
                  <a:schemeClr val="bg1"/>
                </a:solidFill>
              </a:rPr>
            </a:br>
            <a:r>
              <a:rPr lang="en-US" sz="4800" dirty="0">
                <a:solidFill>
                  <a:schemeClr val="bg1"/>
                </a:solidFill>
              </a:rPr>
              <a:t>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04315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D65D9F-68B9-1B1E-68D9-92DEF8204A0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division 1-5 METRO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a:t>
            </a:r>
          </a:p>
          <a:p>
            <a:pPr lvl="1"/>
            <a:r>
              <a:rPr lang="en-US" sz="1600" dirty="0"/>
              <a:t>Salem - Ridgefield</a:t>
            </a:r>
          </a:p>
          <a:p>
            <a:pPr lvl="1"/>
            <a:r>
              <a:rPr lang="en-US" sz="1600" dirty="0"/>
              <a:t>No team qty limit</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147960" cy="338554"/>
          </a:xfrm>
          <a:prstGeom prst="rect">
            <a:avLst/>
          </a:prstGeom>
          <a:noFill/>
        </p:spPr>
        <p:txBody>
          <a:bodyPr wrap="none" rtlCol="0">
            <a:spAutoFit/>
          </a:bodyPr>
          <a:lstStyle/>
          <a:p>
            <a:r>
              <a:rPr lang="en-US" sz="1600" dirty="0"/>
              <a:t>10-GAME COST: $900 </a:t>
            </a:r>
          </a:p>
        </p:txBody>
      </p:sp>
    </p:spTree>
    <p:extLst>
      <p:ext uri="{BB962C8B-B14F-4D97-AF65-F5344CB8AC3E}">
        <p14:creationId xmlns:p14="http://schemas.microsoft.com/office/powerpoint/2010/main" val="360930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402D858-220E-617E-19B2-ECBFF1514DD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Division 1-5 METRO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9/14, 9/21, 9/28</a:t>
            </a:r>
          </a:p>
          <a:p>
            <a:pPr lvl="1"/>
            <a:r>
              <a:rPr lang="en-US" sz="1600" dirty="0"/>
              <a:t>10/5, 10/12, 10/19, 10/26</a:t>
            </a:r>
          </a:p>
          <a:p>
            <a:pPr lvl="1"/>
            <a:r>
              <a:rPr lang="en-US" sz="1600" dirty="0"/>
              <a:t>11/2, 11/9, 11/16</a:t>
            </a:r>
          </a:p>
          <a:p>
            <a:pPr lvl="1"/>
            <a:endParaRPr lang="en-US" sz="1600" dirty="0"/>
          </a:p>
          <a:p>
            <a:pPr lvl="1"/>
            <a:r>
              <a:rPr lang="en-US" sz="1600" dirty="0"/>
              <a:t>Designated Make up: Friday 10/11, 11/15</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due:8/5</a:t>
            </a:r>
          </a:p>
          <a:p>
            <a:pPr lvl="1"/>
            <a:r>
              <a:rPr lang="en-US" sz="1600" dirty="0"/>
              <a:t>Seeding meeting:8/8</a:t>
            </a:r>
          </a:p>
          <a:p>
            <a:pPr lvl="1"/>
            <a:r>
              <a:rPr lang="en-US" sz="1600" dirty="0"/>
              <a:t>Fields due : 8/5</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250963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3AECEF-F5A7-D20D-7D9C-DC831D2C358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3359536" y="1780874"/>
            <a:ext cx="8340742" cy="3296251"/>
          </a:xfrm>
          <a:ln>
            <a:solidFill>
              <a:schemeClr val="bg1"/>
            </a:solidFill>
          </a:ln>
        </p:spPr>
        <p:txBody>
          <a:bodyPr/>
          <a:lstStyle/>
          <a:p>
            <a:r>
              <a:rPr lang="en-US" sz="4800" dirty="0">
                <a:solidFill>
                  <a:schemeClr val="bg1"/>
                </a:solidFill>
              </a:rPr>
              <a:t>U11 – U14</a:t>
            </a:r>
            <a:br>
              <a:rPr lang="en-US" sz="4800" dirty="0">
                <a:solidFill>
                  <a:schemeClr val="bg1"/>
                </a:solidFill>
              </a:rPr>
            </a:br>
            <a:r>
              <a:rPr lang="en-US" sz="4800" dirty="0">
                <a:solidFill>
                  <a:schemeClr val="bg1"/>
                </a:solidFill>
              </a:rPr>
              <a:t>DIVISION 1-2</a:t>
            </a:r>
            <a:br>
              <a:rPr lang="en-US" sz="4800" dirty="0">
                <a:solidFill>
                  <a:schemeClr val="bg1"/>
                </a:solidFill>
              </a:rPr>
            </a:br>
            <a:r>
              <a:rPr lang="en-US" sz="4800" dirty="0">
                <a:solidFill>
                  <a:schemeClr val="bg1"/>
                </a:solidFill>
              </a:rPr>
              <a:t> central</a:t>
            </a:r>
            <a:br>
              <a:rPr lang="en-US" sz="4800" dirty="0">
                <a:solidFill>
                  <a:schemeClr val="bg1"/>
                </a:solidFill>
              </a:rPr>
            </a:br>
            <a:r>
              <a:rPr lang="en-US" sz="4800" dirty="0">
                <a:solidFill>
                  <a:schemeClr val="bg1"/>
                </a:solidFill>
              </a:rPr>
              <a:t>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01361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94F43E3-DA38-0F55-9351-CED1987BE4D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division 1-2 CENTRAL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 limits</a:t>
            </a:r>
          </a:p>
          <a:p>
            <a:pPr lvl="1"/>
            <a:r>
              <a:rPr lang="en-US" sz="1600" dirty="0"/>
              <a:t>Albany – Eugene - Medford – Bend (and all points in between) </a:t>
            </a:r>
          </a:p>
          <a:p>
            <a:pPr lvl="1"/>
            <a:r>
              <a:rPr lang="en-US" sz="1600" dirty="0"/>
              <a:t>No team qty limit</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19</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147960" cy="338554"/>
          </a:xfrm>
          <a:prstGeom prst="rect">
            <a:avLst/>
          </a:prstGeom>
          <a:noFill/>
        </p:spPr>
        <p:txBody>
          <a:bodyPr wrap="none" rtlCol="0">
            <a:spAutoFit/>
          </a:bodyPr>
          <a:lstStyle/>
          <a:p>
            <a:r>
              <a:rPr lang="en-US" sz="1600" dirty="0"/>
              <a:t>10-GAME COST: $900 </a:t>
            </a:r>
          </a:p>
        </p:txBody>
      </p:sp>
    </p:spTree>
    <p:extLst>
      <p:ext uri="{BB962C8B-B14F-4D97-AF65-F5344CB8AC3E}">
        <p14:creationId xmlns:p14="http://schemas.microsoft.com/office/powerpoint/2010/main" val="272930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D7A020-B431-73D6-0F7A-F32CD8C7937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117758"/>
            <a:ext cx="9792182" cy="3296251"/>
          </a:xfrm>
          <a:ln>
            <a:solidFill>
              <a:schemeClr val="bg1"/>
            </a:solidFill>
          </a:ln>
        </p:spPr>
        <p:txBody>
          <a:bodyPr/>
          <a:lstStyle/>
          <a:p>
            <a:r>
              <a:rPr lang="en-US" sz="2400" dirty="0">
                <a:solidFill>
                  <a:schemeClr val="bg1"/>
                </a:solidFill>
              </a:rPr>
              <a:t>“</a:t>
            </a:r>
            <a:r>
              <a:rPr lang="en-US" sz="2400" i="1" dirty="0">
                <a:solidFill>
                  <a:schemeClr val="bg1"/>
                </a:solidFill>
              </a:rPr>
              <a:t>in any given moment we have two options: to step forward into growth, or step backward into safety</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-Abraham maslow</a:t>
            </a:r>
            <a:br>
              <a:rPr lang="en-US" sz="2400" dirty="0">
                <a:solidFill>
                  <a:schemeClr val="bg1"/>
                </a:solidFill>
              </a:rPr>
            </a:br>
            <a:r>
              <a:rPr lang="en-US" sz="1100" dirty="0">
                <a:solidFill>
                  <a:schemeClr val="bg1"/>
                </a:solidFill>
              </a:rPr>
              <a:t>American Psychologist</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5419725" y="282825"/>
            <a:ext cx="1352550" cy="1362075"/>
          </a:xfrm>
          <a:prstGeom prst="rect">
            <a:avLst/>
          </a:prstGeom>
        </p:spPr>
      </p:pic>
    </p:spTree>
    <p:extLst>
      <p:ext uri="{BB962C8B-B14F-4D97-AF65-F5344CB8AC3E}">
        <p14:creationId xmlns:p14="http://schemas.microsoft.com/office/powerpoint/2010/main" val="222702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811E7B4-0911-D079-C767-2594B1038E6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Division 1-2 CENTRAL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9/14, 9/21, 9/28</a:t>
            </a:r>
          </a:p>
          <a:p>
            <a:pPr lvl="1"/>
            <a:r>
              <a:rPr lang="en-US" sz="1600" dirty="0"/>
              <a:t>10/5, 10/12, 10/19, 10/26</a:t>
            </a:r>
          </a:p>
          <a:p>
            <a:pPr lvl="1"/>
            <a:r>
              <a:rPr lang="en-US" sz="1600" dirty="0"/>
              <a:t>11/2, 11/9, 11/16</a:t>
            </a:r>
          </a:p>
          <a:p>
            <a:pPr lvl="1"/>
            <a:endParaRPr lang="en-US" sz="1600" dirty="0"/>
          </a:p>
          <a:p>
            <a:pPr lvl="1"/>
            <a:r>
              <a:rPr lang="en-US" sz="1600" dirty="0"/>
              <a:t>Designated Make up: Friday 10/11, 11/15</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due:8/5</a:t>
            </a:r>
          </a:p>
          <a:p>
            <a:pPr lvl="1"/>
            <a:r>
              <a:rPr lang="en-US" sz="1600" dirty="0"/>
              <a:t>Seeding meeting:8/8</a:t>
            </a:r>
          </a:p>
          <a:p>
            <a:pPr lvl="1"/>
            <a:r>
              <a:rPr lang="en-US" sz="1600" dirty="0"/>
              <a:t>Fields due : 8/5</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47325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C9484E6-8307-9B7B-B38D-0BB498108C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825438" cy="3296251"/>
          </a:xfrm>
          <a:ln>
            <a:solidFill>
              <a:schemeClr val="bg1"/>
            </a:solidFill>
          </a:ln>
        </p:spPr>
        <p:txBody>
          <a:bodyPr/>
          <a:lstStyle/>
          <a:p>
            <a:r>
              <a:rPr lang="en-US" dirty="0">
                <a:solidFill>
                  <a:schemeClr val="bg1"/>
                </a:solidFill>
              </a:rPr>
              <a:t>Valley League</a:t>
            </a:r>
            <a:br>
              <a:rPr lang="en-US" dirty="0">
                <a:solidFill>
                  <a:schemeClr val="bg1"/>
                </a:solidFill>
              </a:rPr>
            </a:br>
            <a:r>
              <a:rPr lang="en-US" dirty="0">
                <a:solidFill>
                  <a:schemeClr val="bg1"/>
                </a:solidFill>
              </a:rPr>
              <a:t>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77659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B13A2E9-90A0-B209-4D13-0DD0DE1484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valley League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800" dirty="0"/>
              <a:t>LOGISTICAL</a:t>
            </a:r>
          </a:p>
          <a:p>
            <a:pPr lvl="1"/>
            <a:r>
              <a:rPr lang="en-US" sz="1800" dirty="0"/>
              <a:t>4 Central Oregon valley location(s)</a:t>
            </a:r>
          </a:p>
          <a:p>
            <a:pPr lvl="1"/>
            <a:r>
              <a:rPr lang="en-US" sz="1800" dirty="0"/>
              <a:t>No team qty limit</a:t>
            </a:r>
          </a:p>
          <a:p>
            <a:pPr lvl="1"/>
            <a:r>
              <a:rPr lang="en-US" sz="1800" dirty="0"/>
              <a:t>Single </a:t>
            </a:r>
            <a:r>
              <a:rPr lang="en-US" dirty="0"/>
              <a:t>8</a:t>
            </a:r>
            <a:r>
              <a:rPr lang="en-US" sz="1800" dirty="0"/>
              <a:t>-game season</a:t>
            </a:r>
          </a:p>
          <a:p>
            <a:pPr lvl="1"/>
            <a:r>
              <a:rPr lang="en-US" sz="1800" dirty="0"/>
              <a:t>2-games per weekend</a:t>
            </a:r>
          </a:p>
          <a:p>
            <a:pPr lvl="1"/>
            <a:r>
              <a:rPr lang="en-US" sz="1800" dirty="0"/>
              <a:t>All games on </a:t>
            </a:r>
            <a:r>
              <a:rPr lang="en-US" dirty="0"/>
              <a:t>S</a:t>
            </a:r>
            <a:r>
              <a:rPr lang="en-US" sz="1800" dirty="0"/>
              <a:t>aturday</a:t>
            </a:r>
          </a:p>
          <a:p>
            <a:pPr lvl="1"/>
            <a:r>
              <a:rPr lang="en-US" sz="1800" dirty="0"/>
              <a:t>Sept – Oct schedule</a:t>
            </a:r>
          </a:p>
          <a:p>
            <a:endParaRPr lang="en-US" dirty="0"/>
          </a:p>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7v7 &amp; 9v9 games</a:t>
            </a:r>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22</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DF9F0853-10F6-3052-5D84-DF42F4D2ED08}"/>
              </a:ext>
            </a:extLst>
          </p:cNvPr>
          <p:cNvSpPr txBox="1"/>
          <p:nvPr/>
        </p:nvSpPr>
        <p:spPr>
          <a:xfrm>
            <a:off x="7142026" y="1858786"/>
            <a:ext cx="2033634" cy="338554"/>
          </a:xfrm>
          <a:prstGeom prst="rect">
            <a:avLst/>
          </a:prstGeom>
          <a:noFill/>
        </p:spPr>
        <p:txBody>
          <a:bodyPr wrap="none" rtlCol="0">
            <a:spAutoFit/>
          </a:bodyPr>
          <a:lstStyle/>
          <a:p>
            <a:r>
              <a:rPr lang="en-US" sz="1600" dirty="0"/>
              <a:t>8-GAME COST: $375 </a:t>
            </a:r>
          </a:p>
        </p:txBody>
      </p:sp>
    </p:spTree>
    <p:extLst>
      <p:ext uri="{BB962C8B-B14F-4D97-AF65-F5344CB8AC3E}">
        <p14:creationId xmlns:p14="http://schemas.microsoft.com/office/powerpoint/2010/main" val="337088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E0A53E1-47B2-A07F-8B6E-C2DFB2D0DDD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VALLEY League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DAYS:</a:t>
            </a:r>
          </a:p>
          <a:p>
            <a:pPr marL="0" lvl="1" indent="0">
              <a:buNone/>
            </a:pPr>
            <a:r>
              <a:rPr lang="en-US" sz="1200" dirty="0"/>
              <a:t>(finalized 7/18)</a:t>
            </a:r>
          </a:p>
          <a:p>
            <a:pPr lvl="1"/>
            <a:r>
              <a:rPr lang="en-US" sz="1600" dirty="0"/>
              <a:t>9/14: Eugene</a:t>
            </a:r>
          </a:p>
          <a:p>
            <a:pPr lvl="1"/>
            <a:r>
              <a:rPr lang="en-US" sz="1600" dirty="0"/>
              <a:t>9/28: Bend</a:t>
            </a:r>
          </a:p>
          <a:p>
            <a:pPr lvl="1"/>
            <a:r>
              <a:rPr lang="en-US" sz="1600" dirty="0"/>
              <a:t>10/12: Albany/Corvallis</a:t>
            </a:r>
          </a:p>
          <a:p>
            <a:pPr lvl="1"/>
            <a:r>
              <a:rPr lang="en-US" sz="1600" dirty="0"/>
              <a:t>10/26: Salem</a:t>
            </a:r>
          </a:p>
          <a:p>
            <a:pPr lvl="1"/>
            <a:endParaRPr lang="en-US" sz="1600" dirty="0"/>
          </a:p>
          <a:p>
            <a:pPr lvl="1"/>
            <a:r>
              <a:rPr lang="en-US" sz="1600" dirty="0"/>
              <a:t>11/2: Make-up date</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Kick off mtg: 7/10</a:t>
            </a:r>
          </a:p>
          <a:p>
            <a:pPr lvl="1"/>
            <a:r>
              <a:rPr lang="en-US" sz="1600" dirty="0"/>
              <a:t>Dates/location set: 7/18</a:t>
            </a:r>
          </a:p>
          <a:p>
            <a:pPr lvl="1"/>
            <a:r>
              <a:rPr lang="en-US" sz="1600" dirty="0"/>
              <a:t>Registration due: 8/19</a:t>
            </a:r>
          </a:p>
          <a:p>
            <a:pPr lvl="1"/>
            <a:r>
              <a:rPr lang="en-US" sz="1600" dirty="0"/>
              <a:t>Recap mtg: 11/16</a:t>
            </a:r>
          </a:p>
          <a:p>
            <a:pPr lvl="1"/>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246059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05A32A-45D8-034B-B939-3867003F449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8800" dirty="0">
                <a:solidFill>
                  <a:schemeClr val="bg1"/>
                </a:solidFill>
              </a:rPr>
              <a:t>SP’INTER 2025</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
        <p:nvSpPr>
          <p:cNvPr id="3" name="TextBox 2">
            <a:extLst>
              <a:ext uri="{FF2B5EF4-FFF2-40B4-BE49-F238E27FC236}">
                <a16:creationId xmlns:a16="http://schemas.microsoft.com/office/drawing/2014/main" id="{352B56A0-8808-C906-3521-0B7CD824AC66}"/>
              </a:ext>
            </a:extLst>
          </p:cNvPr>
          <p:cNvSpPr txBox="1"/>
          <p:nvPr/>
        </p:nvSpPr>
        <p:spPr>
          <a:xfrm>
            <a:off x="5880537" y="5144814"/>
            <a:ext cx="4193628" cy="276999"/>
          </a:xfrm>
          <a:prstGeom prst="rect">
            <a:avLst/>
          </a:prstGeom>
          <a:noFill/>
        </p:spPr>
        <p:txBody>
          <a:bodyPr wrap="square" rtlCol="0">
            <a:spAutoFit/>
          </a:bodyPr>
          <a:lstStyle/>
          <a:p>
            <a:r>
              <a:rPr lang="en-US" sz="1200" dirty="0">
                <a:solidFill>
                  <a:schemeClr val="bg1"/>
                </a:solidFill>
              </a:rPr>
              <a:t>*we combined winter and spring into a single season</a:t>
            </a:r>
          </a:p>
        </p:txBody>
      </p:sp>
    </p:spTree>
    <p:extLst>
      <p:ext uri="{BB962C8B-B14F-4D97-AF65-F5344CB8AC3E}">
        <p14:creationId xmlns:p14="http://schemas.microsoft.com/office/powerpoint/2010/main" val="39646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996B6-82C5-0BDF-35DC-A542A60EB32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U11 – U14</a:t>
            </a:r>
            <a:br>
              <a:rPr lang="en-US" dirty="0">
                <a:solidFill>
                  <a:schemeClr val="bg1"/>
                </a:solidFill>
              </a:rPr>
            </a:br>
            <a:r>
              <a:rPr lang="en-US" dirty="0">
                <a:solidFill>
                  <a:schemeClr val="bg1"/>
                </a:solidFill>
              </a:rPr>
              <a:t>PREMIER</a:t>
            </a:r>
            <a:br>
              <a:rPr lang="en-US" dirty="0">
                <a:solidFill>
                  <a:schemeClr val="bg1"/>
                </a:solidFill>
              </a:rPr>
            </a:br>
            <a:r>
              <a:rPr lang="en-US" dirty="0">
                <a:solidFill>
                  <a:schemeClr val="bg1"/>
                </a:solidFill>
              </a:rPr>
              <a:t>GOLD - 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48673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D3074-041A-DB79-EED3-17743E0482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Premier GOLD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001415" y="2291786"/>
            <a:ext cx="3364588" cy="3967224"/>
          </a:xfrm>
        </p:spPr>
        <p:txBody>
          <a:bodyPr/>
          <a:lstStyle/>
          <a:p>
            <a:pPr marL="0" lvl="1" indent="0">
              <a:buNone/>
            </a:pPr>
            <a:r>
              <a:rPr lang="en-US" sz="1600" dirty="0"/>
              <a:t>LOGISTICAL</a:t>
            </a:r>
          </a:p>
          <a:p>
            <a:pPr lvl="1"/>
            <a:r>
              <a:rPr lang="en-US" sz="1600" dirty="0"/>
              <a:t>Statewide travel</a:t>
            </a:r>
          </a:p>
          <a:p>
            <a:pPr lvl="1"/>
            <a:r>
              <a:rPr lang="en-US" sz="1600" dirty="0"/>
              <a:t>13-team division</a:t>
            </a:r>
          </a:p>
          <a:p>
            <a:pPr lvl="1"/>
            <a:r>
              <a:rPr lang="en-US" sz="1600" dirty="0"/>
              <a:t>Home &amp; away games</a:t>
            </a:r>
          </a:p>
          <a:p>
            <a:pPr lvl="1"/>
            <a:r>
              <a:rPr lang="en-US" sz="1600" dirty="0"/>
              <a:t>Flexible commitment to 1-game per weekend</a:t>
            </a:r>
          </a:p>
          <a:p>
            <a:pPr lvl="1"/>
            <a:r>
              <a:rPr lang="en-US" sz="1600" dirty="0"/>
              <a:t>Scheduled make up dates</a:t>
            </a:r>
          </a:p>
          <a:p>
            <a:pPr lvl="1"/>
            <a:r>
              <a:rPr lang="en-US" sz="1600" dirty="0"/>
              <a:t>8 game commitment</a:t>
            </a:r>
          </a:p>
          <a:p>
            <a:pPr lvl="1"/>
            <a:r>
              <a:rPr lang="en-US" sz="1600" dirty="0"/>
              <a:t>Feb – Mar schedule</a:t>
            </a:r>
          </a:p>
          <a:p>
            <a:pPr lvl="1"/>
            <a:r>
              <a:rPr lang="en-US" sz="1600" dirty="0"/>
              <a:t>Video home games - </a:t>
            </a:r>
            <a:r>
              <a:rPr lang="en-US" sz="1600" i="1" dirty="0"/>
              <a:t>recommended</a:t>
            </a:r>
            <a:endParaRPr lang="en-US" sz="1100" i="1" dirty="0"/>
          </a:p>
          <a:p>
            <a:pPr lvl="1"/>
            <a:r>
              <a:rPr lang="en-US" sz="1600" dirty="0"/>
              <a:t>Join league exchange</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Presidents or Founders Cup</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142026" y="1858786"/>
            <a:ext cx="2095061" cy="338554"/>
          </a:xfrm>
          <a:prstGeom prst="rect">
            <a:avLst/>
          </a:prstGeom>
          <a:noFill/>
        </p:spPr>
        <p:txBody>
          <a:bodyPr wrap="none" rtlCol="0">
            <a:spAutoFit/>
          </a:bodyPr>
          <a:lstStyle/>
          <a:p>
            <a:r>
              <a:rPr lang="en-US" sz="1600" dirty="0"/>
              <a:t>8-GAME COST: $720 </a:t>
            </a:r>
          </a:p>
        </p:txBody>
      </p:sp>
    </p:spTree>
    <p:extLst>
      <p:ext uri="{BB962C8B-B14F-4D97-AF65-F5344CB8AC3E}">
        <p14:creationId xmlns:p14="http://schemas.microsoft.com/office/powerpoint/2010/main" val="6115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B39727-6A70-E585-2DB2-CE40C2F6E19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Premier GOLD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 (optional)</a:t>
            </a:r>
          </a:p>
          <a:p>
            <a:pPr lvl="1"/>
            <a:r>
              <a:rPr lang="en-US" sz="1600" dirty="0"/>
              <a:t>2/1, 2/8, 2/15, 2/22, </a:t>
            </a:r>
          </a:p>
          <a:p>
            <a:pPr lvl="1"/>
            <a:r>
              <a:rPr lang="en-US" sz="1600" dirty="0"/>
              <a:t>3/1, 3/8, 3/15</a:t>
            </a:r>
          </a:p>
          <a:p>
            <a:pPr lvl="1"/>
            <a:endParaRPr lang="en-US" sz="1600" dirty="0"/>
          </a:p>
          <a:p>
            <a:pPr lvl="1"/>
            <a:r>
              <a:rPr lang="en-US" sz="1600" dirty="0"/>
              <a:t>Designated make up: (Fridays) 2/7, 3/14</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a:p>
            <a:pPr lvl="1"/>
            <a:r>
              <a:rPr lang="en-US" sz="1600" dirty="0"/>
              <a:t>Seeding meeting: 12/19</a:t>
            </a:r>
          </a:p>
          <a:p>
            <a:pPr lvl="1"/>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75316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4898AC-DFA7-A12C-D1BE-BFFA9D85B31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4800" dirty="0">
                <a:solidFill>
                  <a:schemeClr val="bg1"/>
                </a:solidFill>
              </a:rPr>
              <a:t>U11 – U14</a:t>
            </a:r>
            <a:br>
              <a:rPr lang="en-US" sz="4800" dirty="0">
                <a:solidFill>
                  <a:schemeClr val="bg1"/>
                </a:solidFill>
              </a:rPr>
            </a:br>
            <a:r>
              <a:rPr lang="en-US" sz="4800" dirty="0">
                <a:solidFill>
                  <a:schemeClr val="bg1"/>
                </a:solidFill>
              </a:rPr>
              <a:t>PREMIER Silver 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99934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5C577D0-84D6-E8E0-EA59-DD072D80561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Premier Silver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Max 15-team division</a:t>
            </a:r>
          </a:p>
          <a:p>
            <a:pPr lvl="1"/>
            <a:r>
              <a:rPr lang="en-US" sz="1600" dirty="0"/>
              <a:t>Home &amp; away games</a:t>
            </a:r>
          </a:p>
          <a:p>
            <a:pPr lvl="1"/>
            <a:r>
              <a:rPr lang="en-US" sz="1600" dirty="0"/>
              <a:t>Flexible commitment to 1-game per weekend</a:t>
            </a:r>
          </a:p>
          <a:p>
            <a:pPr lvl="1"/>
            <a:r>
              <a:rPr lang="en-US" sz="1600" dirty="0"/>
              <a:t>Scheduled make up dates</a:t>
            </a:r>
          </a:p>
          <a:p>
            <a:pPr lvl="1"/>
            <a:r>
              <a:rPr lang="en-US" sz="1600" dirty="0"/>
              <a:t>8-game commitment</a:t>
            </a:r>
          </a:p>
          <a:p>
            <a:pPr lvl="1"/>
            <a:r>
              <a:rPr lang="en-US" sz="1600" dirty="0"/>
              <a:t>Feb – Mar schedule</a:t>
            </a:r>
          </a:p>
          <a:p>
            <a:pPr marL="0" lvl="1" indent="0">
              <a:buNone/>
            </a:pPr>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Founders Cup</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29</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142026" y="1858786"/>
            <a:ext cx="2040559" cy="338554"/>
          </a:xfrm>
          <a:prstGeom prst="rect">
            <a:avLst/>
          </a:prstGeom>
          <a:noFill/>
        </p:spPr>
        <p:txBody>
          <a:bodyPr wrap="none" rtlCol="0">
            <a:spAutoFit/>
          </a:bodyPr>
          <a:lstStyle/>
          <a:p>
            <a:r>
              <a:rPr lang="en-US" sz="1600" dirty="0"/>
              <a:t>8-GAME COST: $720 </a:t>
            </a:r>
          </a:p>
        </p:txBody>
      </p:sp>
    </p:spTree>
    <p:extLst>
      <p:ext uri="{BB962C8B-B14F-4D97-AF65-F5344CB8AC3E}">
        <p14:creationId xmlns:p14="http://schemas.microsoft.com/office/powerpoint/2010/main" val="363953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A6434E-220F-D163-EF4D-1AD285B318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dirty="0"/>
              <a:t>2024 / 2025</a:t>
            </a:r>
            <a:br>
              <a:rPr lang="en-US" dirty="0"/>
            </a:br>
            <a:r>
              <a:rPr lang="en-US" noProof="0" dirty="0"/>
              <a:t>seasonal year</a:t>
            </a:r>
            <a:br>
              <a:rPr lang="en-US" noProof="0" dirty="0"/>
            </a:br>
            <a:br>
              <a:rPr lang="en-US" noProof="0" dirty="0"/>
            </a:br>
            <a:r>
              <a:rPr lang="en-US" noProof="0" dirty="0"/>
              <a:t>The Year Ahead</a:t>
            </a: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779129" y="181870"/>
            <a:ext cx="7188901" cy="6421007"/>
          </a:xfrm>
        </p:spPr>
        <p:txBody>
          <a:bodyPr anchor="ctr"/>
          <a:lstStyle/>
          <a:p>
            <a:pPr marL="0" indent="0">
              <a:buNone/>
            </a:pPr>
            <a:r>
              <a:rPr lang="en-US" sz="1400" dirty="0"/>
              <a:t>Club Admins &amp; DOCs,</a:t>
            </a:r>
          </a:p>
          <a:p>
            <a:pPr marL="0" indent="0">
              <a:buNone/>
            </a:pPr>
            <a:r>
              <a:rPr lang="en-US" sz="1400" dirty="0"/>
              <a:t>Our member clubs can continue to grow and develop players when they are given the tools to do so, and a push in the right direction. </a:t>
            </a:r>
          </a:p>
          <a:p>
            <a:pPr marL="0" indent="0">
              <a:buNone/>
            </a:pPr>
            <a:r>
              <a:rPr lang="en-US" sz="1400" dirty="0"/>
              <a:t>In our traveling road show with this calendar, we received a huge amount of positive feedback, as well as some fantastic change requests. You have all been a huge part of this change, and we cannot thank you enough for your demand for us to improve, too.</a:t>
            </a:r>
          </a:p>
          <a:p>
            <a:pPr marL="0" indent="0">
              <a:buNone/>
            </a:pPr>
            <a:r>
              <a:rPr lang="en-US" sz="1400" dirty="0"/>
              <a:t>This document, along with our Club Standards Initiative, will lead Oregon to become the most educated, organized, and respected league in Region IV by 2028. </a:t>
            </a:r>
          </a:p>
          <a:p>
            <a:pPr marL="0" indent="0">
              <a:buNone/>
            </a:pPr>
            <a:r>
              <a:rPr lang="en-US" sz="1400" dirty="0"/>
              <a:t>We can do that by focusing on a few key points that determine how successful our clubs and, by definition, emphasizing those key markers as a sign of success within an organization.</a:t>
            </a:r>
          </a:p>
          <a:p>
            <a:pPr marL="0" indent="0">
              <a:buNone/>
            </a:pPr>
            <a:r>
              <a:rPr lang="en-US" sz="1400" dirty="0"/>
              <a:t>The main goal of producing this yearlong calendar is to give our members the ability to plan their entire seasonal year in the summer. We have introduced new programming, new events, and made some changes to our cup competitions. We have placed a premium on coaching education and the ongoing push for excellence in our league. We have also added specific requirements, and a new format to our Premier Gold and Silver divisions to enhance our best teams and challenge them to be better still. </a:t>
            </a:r>
          </a:p>
          <a:p>
            <a:pPr marL="0" indent="0">
              <a:buNone/>
            </a:pPr>
            <a:r>
              <a:rPr lang="en-US" sz="1400" dirty="0"/>
              <a:t>All this will enhance all our missions, which is to get more kids playing soccer, for longer, in better environments, and at a higher level.</a:t>
            </a:r>
          </a:p>
          <a:p>
            <a:pPr marL="0" indent="0">
              <a:buNone/>
            </a:pPr>
            <a:r>
              <a:rPr lang="en-US" sz="1400" dirty="0"/>
              <a:t>-Oregon Youth Soccer</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3</a:t>
            </a:fld>
            <a:endParaRPr lang="en-US" dirty="0"/>
          </a:p>
        </p:txBody>
      </p:sp>
      <p:pic>
        <p:nvPicPr>
          <p:cNvPr id="5" name="Picture 4" descr="A red and white logo with white text&#10;&#10;Description automatically generated">
            <a:extLst>
              <a:ext uri="{FF2B5EF4-FFF2-40B4-BE49-F238E27FC236}">
                <a16:creationId xmlns:a16="http://schemas.microsoft.com/office/drawing/2014/main" id="{3FCC07F7-D944-9953-4889-9F644BFBD996}"/>
              </a:ext>
            </a:extLst>
          </p:cNvPr>
          <p:cNvPicPr>
            <a:picLocks noChangeAspect="1"/>
          </p:cNvPicPr>
          <p:nvPr/>
        </p:nvPicPr>
        <p:blipFill>
          <a:blip r:embed="rId3"/>
          <a:stretch>
            <a:fillRect/>
          </a:stretch>
        </p:blipFill>
        <p:spPr>
          <a:xfrm>
            <a:off x="1661329" y="693693"/>
            <a:ext cx="1352550" cy="1362075"/>
          </a:xfrm>
          <a:prstGeom prst="rect">
            <a:avLst/>
          </a:prstGeom>
        </p:spPr>
      </p:pic>
    </p:spTree>
    <p:extLst>
      <p:ext uri="{BB962C8B-B14F-4D97-AF65-F5344CB8AC3E}">
        <p14:creationId xmlns:p14="http://schemas.microsoft.com/office/powerpoint/2010/main" val="65465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8D3E5EB-B406-C54A-CC1E-9A78B48C7D8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Premier Silver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 (optional)</a:t>
            </a:r>
          </a:p>
          <a:p>
            <a:pPr lvl="1"/>
            <a:r>
              <a:rPr lang="en-US" sz="1600" dirty="0"/>
              <a:t>2/8, 2/15, 2/22, </a:t>
            </a:r>
          </a:p>
          <a:p>
            <a:pPr lvl="1"/>
            <a:r>
              <a:rPr lang="en-US" sz="1600" dirty="0"/>
              <a:t>3/1, 3/8, 3/15</a:t>
            </a:r>
          </a:p>
          <a:p>
            <a:pPr lvl="1"/>
            <a:endParaRPr lang="en-US" sz="1600" dirty="0"/>
          </a:p>
          <a:p>
            <a:pPr lvl="1"/>
            <a:r>
              <a:rPr lang="en-US" sz="1600" dirty="0"/>
              <a:t>Designated make up: (Fridays): 2/7, 3/14</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a:p>
            <a:pPr lvl="1"/>
            <a:r>
              <a:rPr lang="en-US" sz="1600" dirty="0"/>
              <a:t>Seeding meeting: 12/19</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405028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9ACD780-D640-88DB-1187-EFC8B3FFD50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4000" dirty="0">
                <a:solidFill>
                  <a:schemeClr val="bg1"/>
                </a:solidFill>
              </a:rPr>
              <a:t>U11 – U14</a:t>
            </a:r>
            <a:br>
              <a:rPr lang="en-US" sz="4000" dirty="0">
                <a:solidFill>
                  <a:schemeClr val="bg1"/>
                </a:solidFill>
              </a:rPr>
            </a:br>
            <a:r>
              <a:rPr lang="en-US" sz="4000" dirty="0">
                <a:solidFill>
                  <a:schemeClr val="bg1"/>
                </a:solidFill>
              </a:rPr>
              <a:t>DIVISION 1-5</a:t>
            </a:r>
            <a:br>
              <a:rPr lang="en-US" sz="4000" dirty="0">
                <a:solidFill>
                  <a:schemeClr val="bg1"/>
                </a:solidFill>
              </a:rPr>
            </a:br>
            <a:r>
              <a:rPr lang="en-US" sz="4000" dirty="0">
                <a:solidFill>
                  <a:schemeClr val="bg1"/>
                </a:solidFill>
              </a:rPr>
              <a:t>Metro</a:t>
            </a:r>
            <a:br>
              <a:rPr lang="en-US" sz="4000" dirty="0">
                <a:solidFill>
                  <a:schemeClr val="bg1"/>
                </a:solidFill>
              </a:rPr>
            </a:br>
            <a:r>
              <a:rPr lang="en-US" sz="4000" dirty="0">
                <a:solidFill>
                  <a:schemeClr val="bg1"/>
                </a:solidFill>
              </a:rPr>
              <a:t>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59231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A045AB2-9E4E-A8D3-91A5-9D0DBFBFE8E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division 1-5 METRO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a:t>
            </a:r>
          </a:p>
          <a:p>
            <a:pPr lvl="1"/>
            <a:r>
              <a:rPr lang="en-US" sz="1600" dirty="0"/>
              <a:t>Salem - Ridgefield</a:t>
            </a:r>
          </a:p>
          <a:p>
            <a:pPr lvl="1"/>
            <a:r>
              <a:rPr lang="en-US" sz="1600" dirty="0"/>
              <a:t>No team qty limit</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32</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040559" cy="338554"/>
          </a:xfrm>
          <a:prstGeom prst="rect">
            <a:avLst/>
          </a:prstGeom>
          <a:noFill/>
        </p:spPr>
        <p:txBody>
          <a:bodyPr wrap="none" rtlCol="0">
            <a:spAutoFit/>
          </a:bodyPr>
          <a:lstStyle/>
          <a:p>
            <a:r>
              <a:rPr lang="en-US" sz="1600" dirty="0"/>
              <a:t>8-GAME COST: $720 </a:t>
            </a:r>
          </a:p>
        </p:txBody>
      </p:sp>
    </p:spTree>
    <p:extLst>
      <p:ext uri="{BB962C8B-B14F-4D97-AF65-F5344CB8AC3E}">
        <p14:creationId xmlns:p14="http://schemas.microsoft.com/office/powerpoint/2010/main" val="3803489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15285F-CE8A-9D0C-47C8-8AA9DC12D98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Division 1-5 METRO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2/15, 2/22, </a:t>
            </a:r>
          </a:p>
          <a:p>
            <a:pPr lvl="1"/>
            <a:r>
              <a:rPr lang="en-US" sz="1600" dirty="0"/>
              <a:t>3/1, 3/8, 3/15</a:t>
            </a:r>
          </a:p>
          <a:p>
            <a:pPr lvl="1"/>
            <a:r>
              <a:rPr lang="en-US" sz="1600" dirty="0"/>
              <a:t>4/5, 4/12</a:t>
            </a:r>
          </a:p>
          <a:p>
            <a:pPr lvl="1"/>
            <a:r>
              <a:rPr lang="en-US" sz="1600" dirty="0"/>
              <a:t>Designated Make up: Friday 3/7, 4/11</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931190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79B2D7-47C1-B7D8-A038-5A17A1819CF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3936124" y="1780874"/>
            <a:ext cx="7141027" cy="3296251"/>
          </a:xfrm>
          <a:ln>
            <a:solidFill>
              <a:schemeClr val="bg1"/>
            </a:solidFill>
          </a:ln>
        </p:spPr>
        <p:txBody>
          <a:bodyPr/>
          <a:lstStyle/>
          <a:p>
            <a:r>
              <a:rPr lang="en-US" sz="4000" dirty="0">
                <a:solidFill>
                  <a:schemeClr val="bg1"/>
                </a:solidFill>
              </a:rPr>
              <a:t>U11 – U14</a:t>
            </a:r>
            <a:br>
              <a:rPr lang="en-US" sz="4000" dirty="0">
                <a:solidFill>
                  <a:schemeClr val="bg1"/>
                </a:solidFill>
              </a:rPr>
            </a:br>
            <a:r>
              <a:rPr lang="en-US" sz="4000" dirty="0">
                <a:solidFill>
                  <a:schemeClr val="bg1"/>
                </a:solidFill>
              </a:rPr>
              <a:t>DIVISION 1-2 CENTRAL</a:t>
            </a:r>
            <a:br>
              <a:rPr lang="en-US" sz="4000" dirty="0">
                <a:solidFill>
                  <a:schemeClr val="bg1"/>
                </a:solidFill>
              </a:rPr>
            </a:br>
            <a:r>
              <a:rPr lang="en-US" sz="4000" dirty="0">
                <a:solidFill>
                  <a:schemeClr val="bg1"/>
                </a:solidFill>
              </a:rPr>
              <a:t>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49844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D64631-04C3-FF3F-762A-177CC4AFD5D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U11-U14 division 1-2 CENTRAL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a:t>
            </a:r>
          </a:p>
          <a:p>
            <a:pPr lvl="1"/>
            <a:r>
              <a:rPr lang="en-US" sz="1600" dirty="0"/>
              <a:t>Albany – Eugene - Medford – Bend (and all points in between) </a:t>
            </a:r>
          </a:p>
          <a:p>
            <a:pPr lvl="1"/>
            <a:r>
              <a:rPr lang="en-US" sz="1600" dirty="0"/>
              <a:t>No team qty limit</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35</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040559" cy="338554"/>
          </a:xfrm>
          <a:prstGeom prst="rect">
            <a:avLst/>
          </a:prstGeom>
          <a:noFill/>
        </p:spPr>
        <p:txBody>
          <a:bodyPr wrap="none" rtlCol="0">
            <a:spAutoFit/>
          </a:bodyPr>
          <a:lstStyle/>
          <a:p>
            <a:r>
              <a:rPr lang="en-US" sz="1600" dirty="0"/>
              <a:t>8-GAME COST: $720 </a:t>
            </a:r>
          </a:p>
        </p:txBody>
      </p:sp>
    </p:spTree>
    <p:extLst>
      <p:ext uri="{BB962C8B-B14F-4D97-AF65-F5344CB8AC3E}">
        <p14:creationId xmlns:p14="http://schemas.microsoft.com/office/powerpoint/2010/main" val="344605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B380E1-1410-A57B-3C13-03A3545454D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U11-U14 Division 1-2 CENTRAL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2/15, 2/22, </a:t>
            </a:r>
          </a:p>
          <a:p>
            <a:pPr lvl="1"/>
            <a:r>
              <a:rPr lang="en-US" sz="1600" dirty="0"/>
              <a:t>3/1, 3/8, 3/15</a:t>
            </a:r>
          </a:p>
          <a:p>
            <a:pPr lvl="1"/>
            <a:r>
              <a:rPr lang="en-US" sz="1600" dirty="0"/>
              <a:t>4/5, 4/12</a:t>
            </a:r>
          </a:p>
          <a:p>
            <a:pPr lvl="1"/>
            <a:r>
              <a:rPr lang="en-US" sz="1600" dirty="0"/>
              <a:t>Designated Make up: Friday 3/7, 4/11</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53082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1CAB70E-BE06-47FC-6B63-4B3F112D5A3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U15 – U19</a:t>
            </a:r>
            <a:br>
              <a:rPr lang="en-US" dirty="0">
                <a:solidFill>
                  <a:schemeClr val="bg1"/>
                </a:solidFill>
              </a:rPr>
            </a:br>
            <a:r>
              <a:rPr lang="en-US" dirty="0" err="1">
                <a:solidFill>
                  <a:schemeClr val="bg1"/>
                </a:solidFill>
              </a:rPr>
              <a:t>PREMIer</a:t>
            </a:r>
            <a:r>
              <a:rPr lang="en-US" dirty="0">
                <a:solidFill>
                  <a:schemeClr val="bg1"/>
                </a:solidFill>
              </a:rPr>
              <a:t> GOLD</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4106107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8C7BA3C-0547-3C53-BFDB-275CD7BE48A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U15-U19 Premier gold</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11-team division</a:t>
            </a:r>
          </a:p>
          <a:p>
            <a:pPr lvl="1"/>
            <a:r>
              <a:rPr lang="en-US" sz="1600" dirty="0"/>
              <a:t>Home &amp; away games</a:t>
            </a:r>
          </a:p>
          <a:p>
            <a:pPr lvl="1"/>
            <a:r>
              <a:rPr lang="en-US" sz="1600" dirty="0"/>
              <a:t>Flexible commitment to 1-game per weekend</a:t>
            </a:r>
          </a:p>
          <a:p>
            <a:pPr lvl="1"/>
            <a:r>
              <a:rPr lang="en-US" sz="1600" dirty="0"/>
              <a:t>Scheduled make up dates</a:t>
            </a:r>
          </a:p>
          <a:p>
            <a:pPr lvl="1"/>
            <a:r>
              <a:rPr lang="en-US" sz="1600" dirty="0"/>
              <a:t>10 game commitment</a:t>
            </a:r>
          </a:p>
          <a:p>
            <a:pPr lvl="1"/>
            <a:r>
              <a:rPr lang="en-US" sz="1600" dirty="0"/>
              <a:t>Feb – Mar schedule</a:t>
            </a:r>
          </a:p>
          <a:p>
            <a:pPr lvl="1"/>
            <a:r>
              <a:rPr lang="en-US" sz="1600" dirty="0"/>
              <a:t>Video home games - recommended</a:t>
            </a:r>
            <a:endParaRPr lang="en-US" sz="1100" dirty="0"/>
          </a:p>
          <a:p>
            <a:pPr lvl="1"/>
            <a:r>
              <a:rPr lang="en-US" sz="1600" dirty="0"/>
              <a:t>Join league exchange</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Presidents or Founders Cup</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38</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299473" y="1858786"/>
            <a:ext cx="2102370" cy="338554"/>
          </a:xfrm>
          <a:prstGeom prst="rect">
            <a:avLst/>
          </a:prstGeom>
          <a:noFill/>
        </p:spPr>
        <p:txBody>
          <a:bodyPr wrap="none" rtlCol="0">
            <a:spAutoFit/>
          </a:bodyPr>
          <a:lstStyle/>
          <a:p>
            <a:r>
              <a:rPr lang="en-US" sz="1600" dirty="0"/>
              <a:t>10 GAME COST: $975 </a:t>
            </a:r>
          </a:p>
        </p:txBody>
      </p:sp>
    </p:spTree>
    <p:extLst>
      <p:ext uri="{BB962C8B-B14F-4D97-AF65-F5344CB8AC3E}">
        <p14:creationId xmlns:p14="http://schemas.microsoft.com/office/powerpoint/2010/main" val="328963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ED87050-704E-745A-067A-0F17EA0CE05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U15-U19 Premier gold</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a:t>
            </a:r>
          </a:p>
          <a:p>
            <a:pPr lvl="1"/>
            <a:r>
              <a:rPr lang="en-US" sz="1600" dirty="0"/>
              <a:t>2/1, 2/8, 2/15, 2/22, </a:t>
            </a:r>
          </a:p>
          <a:p>
            <a:pPr lvl="1"/>
            <a:r>
              <a:rPr lang="en-US" sz="1600" dirty="0"/>
              <a:t>3/1, </a:t>
            </a:r>
            <a:r>
              <a:rPr lang="en-US" sz="1600" b="1" dirty="0"/>
              <a:t>3/8</a:t>
            </a:r>
            <a:r>
              <a:rPr lang="en-US" sz="1600" dirty="0"/>
              <a:t>, 3/15</a:t>
            </a:r>
          </a:p>
          <a:p>
            <a:pPr lvl="1"/>
            <a:endParaRPr lang="en-US" sz="1600" dirty="0"/>
          </a:p>
          <a:p>
            <a:pPr lvl="1"/>
            <a:r>
              <a:rPr lang="en-US" sz="1600" dirty="0"/>
              <a:t>Designated Make up: Friday 3/7, 3/22</a:t>
            </a:r>
          </a:p>
          <a:p>
            <a:pPr lvl="1"/>
            <a:endParaRPr lang="en-US" sz="1600" dirty="0"/>
          </a:p>
          <a:p>
            <a:pPr lvl="1"/>
            <a:r>
              <a:rPr lang="en-US" sz="1600" b="1" dirty="0"/>
              <a:t>COLLEGE WEEKEND 3/8</a:t>
            </a:r>
          </a:p>
          <a:p>
            <a:pPr lvl="2"/>
            <a:r>
              <a:rPr lang="en-US" sz="1600" b="1" dirty="0"/>
              <a:t>All games in Salem</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a:p>
            <a:pPr lvl="1"/>
            <a:r>
              <a:rPr lang="en-US" sz="1600" dirty="0"/>
              <a:t>Seeding mtg: 12/19</a:t>
            </a:r>
          </a:p>
          <a:p>
            <a:pPr marL="0" lvl="1" indent="0">
              <a:buNone/>
            </a:pPr>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39</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406133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418865-B667-1762-C749-9846965A72D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noProof="0" dirty="0"/>
              <a:t>Goals</a:t>
            </a:r>
            <a:br>
              <a:rPr lang="en-US" noProof="0" dirty="0"/>
            </a:br>
            <a:br>
              <a:rPr lang="en-US" noProof="0" dirty="0"/>
            </a:br>
            <a:r>
              <a:rPr lang="en-US" noProof="0" dirty="0"/>
              <a:t>24/25 seasonal year</a:t>
            </a: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238856" y="804863"/>
            <a:ext cx="6537202" cy="5248276"/>
          </a:xfrm>
        </p:spPr>
        <p:txBody>
          <a:bodyPr anchor="ctr"/>
          <a:lstStyle/>
          <a:p>
            <a:r>
              <a:rPr lang="en-US" sz="1400" b="1" dirty="0"/>
              <a:t>Player Retention</a:t>
            </a:r>
            <a:br>
              <a:rPr lang="en-US" sz="1400" dirty="0"/>
            </a:br>
            <a:r>
              <a:rPr lang="en-US" sz="1400" dirty="0"/>
              <a:t>Our goal is to have more players stay in soccer year-over-year. We can achieve that through a better experience.</a:t>
            </a:r>
          </a:p>
          <a:p>
            <a:r>
              <a:rPr lang="en-US" sz="1400" b="1" dirty="0"/>
              <a:t>Coaching Improvement</a:t>
            </a:r>
            <a:br>
              <a:rPr lang="en-US" sz="1400" dirty="0"/>
            </a:br>
            <a:r>
              <a:rPr lang="en-US" sz="1400" dirty="0"/>
              <a:t>Our goal is for Oregon coaches to have access to the tools they need to provide players with the best playing environment possible. </a:t>
            </a:r>
          </a:p>
          <a:p>
            <a:r>
              <a:rPr lang="en-US" sz="1400" b="1" dirty="0"/>
              <a:t>Family Consideration</a:t>
            </a:r>
            <a:br>
              <a:rPr lang="en-US" sz="1400" dirty="0"/>
            </a:br>
            <a:r>
              <a:rPr lang="en-US" sz="1400" dirty="0"/>
              <a:t>Our goal is to balance family fatigue through periodic breaks and age-appropriate scheduling</a:t>
            </a:r>
          </a:p>
          <a:p>
            <a:r>
              <a:rPr lang="en-US" sz="1400" b="1" dirty="0"/>
              <a:t>Accountable Playing Environment</a:t>
            </a:r>
            <a:br>
              <a:rPr lang="en-US" sz="1400" dirty="0"/>
            </a:br>
            <a:r>
              <a:rPr lang="en-US" sz="1400" dirty="0"/>
              <a:t>Holding our standards high when it comes to the game day experience starts with the facility requirements, and game participants from the coaches, players, fans, and referees</a:t>
            </a:r>
          </a:p>
          <a:p>
            <a:r>
              <a:rPr lang="en-US" sz="1400" b="1" dirty="0"/>
              <a:t>Challenge Club Administration</a:t>
            </a:r>
            <a:br>
              <a:rPr lang="en-US" sz="1400" dirty="0"/>
            </a:br>
            <a:r>
              <a:rPr lang="en-US" sz="1400" dirty="0"/>
              <a:t>By providing access to tools to help clubs operate efficiently, we can expect higher standards off the field as well as on</a:t>
            </a:r>
          </a:p>
          <a:p>
            <a:pPr marL="0" indent="0">
              <a:buNone/>
            </a:pPr>
            <a:endParaRPr lang="en-US" sz="1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4</a:t>
            </a:fld>
            <a:endParaRPr lang="en-US" dirty="0"/>
          </a:p>
        </p:txBody>
      </p:sp>
      <p:pic>
        <p:nvPicPr>
          <p:cNvPr id="5" name="Picture 4" descr="A red and white logo with white text&#10;&#10;Description automatically generated">
            <a:extLst>
              <a:ext uri="{FF2B5EF4-FFF2-40B4-BE49-F238E27FC236}">
                <a16:creationId xmlns:a16="http://schemas.microsoft.com/office/drawing/2014/main" id="{3FCC07F7-D944-9953-4889-9F644BFBD996}"/>
              </a:ext>
            </a:extLst>
          </p:cNvPr>
          <p:cNvPicPr>
            <a:picLocks noChangeAspect="1"/>
          </p:cNvPicPr>
          <p:nvPr/>
        </p:nvPicPr>
        <p:blipFill>
          <a:blip r:embed="rId3"/>
          <a:stretch>
            <a:fillRect/>
          </a:stretch>
        </p:blipFill>
        <p:spPr>
          <a:xfrm>
            <a:off x="1661329" y="693693"/>
            <a:ext cx="1352550" cy="1362075"/>
          </a:xfrm>
          <a:prstGeom prst="rect">
            <a:avLst/>
          </a:prstGeom>
        </p:spPr>
      </p:pic>
    </p:spTree>
    <p:extLst>
      <p:ext uri="{BB962C8B-B14F-4D97-AF65-F5344CB8AC3E}">
        <p14:creationId xmlns:p14="http://schemas.microsoft.com/office/powerpoint/2010/main" val="2207587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8DDD70-A4AA-80BE-C9DE-99BE368EE77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4800" dirty="0">
                <a:solidFill>
                  <a:schemeClr val="bg1"/>
                </a:solidFill>
              </a:rPr>
              <a:t>U15 – U19</a:t>
            </a:r>
            <a:br>
              <a:rPr lang="en-US" sz="4800" dirty="0">
                <a:solidFill>
                  <a:schemeClr val="bg1"/>
                </a:solidFill>
              </a:rPr>
            </a:br>
            <a:r>
              <a:rPr lang="en-US" sz="4800" dirty="0" err="1">
                <a:solidFill>
                  <a:schemeClr val="bg1"/>
                </a:solidFill>
              </a:rPr>
              <a:t>PREMIer</a:t>
            </a:r>
            <a:r>
              <a:rPr lang="en-US" sz="4800" dirty="0">
                <a:solidFill>
                  <a:schemeClr val="bg1"/>
                </a:solidFill>
              </a:rPr>
              <a:t> SILVER</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138698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6C44FC1-56F2-2F9A-6BDF-89FD8216A5D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U15-U19 Premier silver</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11-team division</a:t>
            </a:r>
          </a:p>
          <a:p>
            <a:pPr lvl="1"/>
            <a:r>
              <a:rPr lang="en-US" sz="1600" dirty="0"/>
              <a:t>1-game per weekend</a:t>
            </a:r>
          </a:p>
          <a:p>
            <a:pPr lvl="1"/>
            <a:r>
              <a:rPr lang="en-US" sz="1600" dirty="0"/>
              <a:t>Scheduled make up dates</a:t>
            </a:r>
          </a:p>
          <a:p>
            <a:pPr lvl="1"/>
            <a:r>
              <a:rPr lang="en-US" sz="1600" dirty="0"/>
              <a:t>10-game commitment</a:t>
            </a:r>
          </a:p>
          <a:p>
            <a:pPr lvl="1"/>
            <a:r>
              <a:rPr lang="en-US" sz="1600" dirty="0"/>
              <a:t>Jan – March schedule</a:t>
            </a:r>
          </a:p>
          <a:p>
            <a:pPr lvl="1"/>
            <a:r>
              <a:rPr lang="en-US" sz="1600" dirty="0"/>
              <a:t>Central college weekend</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pPr lvl="1"/>
            <a:r>
              <a:rPr lang="en-US" sz="1600" dirty="0"/>
              <a:t>Ineligible for Founders Cup</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41</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299473" y="1858786"/>
            <a:ext cx="2102370" cy="338554"/>
          </a:xfrm>
          <a:prstGeom prst="rect">
            <a:avLst/>
          </a:prstGeom>
          <a:noFill/>
        </p:spPr>
        <p:txBody>
          <a:bodyPr wrap="none" rtlCol="0">
            <a:spAutoFit/>
          </a:bodyPr>
          <a:lstStyle/>
          <a:p>
            <a:r>
              <a:rPr lang="en-US" sz="1600" dirty="0"/>
              <a:t>10 GAME COST: $975 </a:t>
            </a:r>
          </a:p>
        </p:txBody>
      </p:sp>
    </p:spTree>
    <p:extLst>
      <p:ext uri="{BB962C8B-B14F-4D97-AF65-F5344CB8AC3E}">
        <p14:creationId xmlns:p14="http://schemas.microsoft.com/office/powerpoint/2010/main" val="1265826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65524D4-D74C-F7EC-7012-5B4C4D4C669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U15-U19 Premier silver</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a:t>
            </a:r>
          </a:p>
          <a:p>
            <a:pPr lvl="1"/>
            <a:r>
              <a:rPr lang="en-US" sz="1600" dirty="0"/>
              <a:t>2/1, 2/8, 2/15, 2/22, </a:t>
            </a:r>
          </a:p>
          <a:p>
            <a:pPr lvl="1"/>
            <a:r>
              <a:rPr lang="en-US" sz="1600" dirty="0"/>
              <a:t>3/1, </a:t>
            </a:r>
            <a:r>
              <a:rPr lang="en-US" sz="1600" b="1" dirty="0"/>
              <a:t>3/8</a:t>
            </a:r>
            <a:r>
              <a:rPr lang="en-US" sz="1600" dirty="0"/>
              <a:t>, 3/15</a:t>
            </a:r>
          </a:p>
          <a:p>
            <a:pPr lvl="1"/>
            <a:endParaRPr lang="en-US" sz="1600" dirty="0"/>
          </a:p>
          <a:p>
            <a:pPr lvl="1"/>
            <a:r>
              <a:rPr lang="en-US" sz="1600" dirty="0"/>
              <a:t>Designated Make up: Friday 3/7, 3/22</a:t>
            </a:r>
          </a:p>
          <a:p>
            <a:pPr lvl="1"/>
            <a:endParaRPr lang="en-US" sz="1600" dirty="0"/>
          </a:p>
          <a:p>
            <a:pPr lvl="1"/>
            <a:r>
              <a:rPr lang="en-US" sz="1600" b="1" dirty="0"/>
              <a:t>COLLEGE WEEKEND 3/8</a:t>
            </a:r>
          </a:p>
          <a:p>
            <a:pPr lvl="2"/>
            <a:r>
              <a:rPr lang="en-US" sz="1600" b="1" dirty="0"/>
              <a:t>All games in Salem</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Fields due: 12/16</a:t>
            </a:r>
          </a:p>
          <a:p>
            <a:pPr lvl="1"/>
            <a:r>
              <a:rPr lang="en-US" sz="1600" dirty="0"/>
              <a:t>Payment: 12/16</a:t>
            </a:r>
          </a:p>
          <a:p>
            <a:pPr lvl="1"/>
            <a:r>
              <a:rPr lang="en-US" sz="1600" dirty="0"/>
              <a:t>Seeding mtg: 12/19</a:t>
            </a:r>
          </a:p>
          <a:p>
            <a:pPr marL="0" lvl="1" indent="0">
              <a:buNone/>
            </a:pPr>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42</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1226217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14720BE-A050-1F7E-7E9D-CCDE894526C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U15 – U19</a:t>
            </a:r>
            <a:br>
              <a:rPr lang="en-US" dirty="0">
                <a:solidFill>
                  <a:schemeClr val="bg1"/>
                </a:solidFill>
              </a:rPr>
            </a:br>
            <a:r>
              <a:rPr lang="en-US" dirty="0">
                <a:solidFill>
                  <a:schemeClr val="bg1"/>
                </a:solidFill>
              </a:rPr>
              <a:t>DIVISION 1-4 metro</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083705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4612E06-D81D-012A-B83C-75230D36775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U15 – U19 division 1-4 metro</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a:t>
            </a:r>
          </a:p>
          <a:p>
            <a:pPr lvl="1"/>
            <a:r>
              <a:rPr lang="en-US" sz="1600" dirty="0"/>
              <a:t>No team qty limit</a:t>
            </a:r>
          </a:p>
          <a:p>
            <a:pPr lvl="1"/>
            <a:r>
              <a:rPr lang="en-US" sz="1600" dirty="0"/>
              <a:t>Single 10-game season</a:t>
            </a:r>
          </a:p>
          <a:p>
            <a:pPr lvl="1"/>
            <a:r>
              <a:rPr lang="en-US" sz="1600" dirty="0"/>
              <a:t>Flexible 1-game per weekend</a:t>
            </a:r>
          </a:p>
          <a:p>
            <a:pPr lvl="1"/>
            <a:r>
              <a:rPr lang="en-US" sz="1600" dirty="0"/>
              <a:t>Scheduled make up dates</a:t>
            </a:r>
          </a:p>
          <a:p>
            <a:pPr lvl="1"/>
            <a:r>
              <a:rPr lang="en-US" sz="1600" dirty="0"/>
              <a:t>Jan – March schedule</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44</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144048" cy="338554"/>
          </a:xfrm>
          <a:prstGeom prst="rect">
            <a:avLst/>
          </a:prstGeom>
          <a:noFill/>
        </p:spPr>
        <p:txBody>
          <a:bodyPr wrap="none" rtlCol="0">
            <a:spAutoFit/>
          </a:bodyPr>
          <a:lstStyle/>
          <a:p>
            <a:r>
              <a:rPr lang="en-US" sz="1600" dirty="0"/>
              <a:t>10-GAME COST: $975 </a:t>
            </a:r>
          </a:p>
        </p:txBody>
      </p:sp>
    </p:spTree>
    <p:extLst>
      <p:ext uri="{BB962C8B-B14F-4D97-AF65-F5344CB8AC3E}">
        <p14:creationId xmlns:p14="http://schemas.microsoft.com/office/powerpoint/2010/main" val="1421913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34DF3ED-B7F4-B7ED-50AF-F31D20802E3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U15 – U19 division 1-4 metro</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a:t>
            </a:r>
          </a:p>
          <a:p>
            <a:pPr lvl="1"/>
            <a:r>
              <a:rPr lang="en-US" sz="1600" dirty="0"/>
              <a:t>2/1, 2/8, 2/15, 2/22, </a:t>
            </a:r>
          </a:p>
          <a:p>
            <a:pPr lvl="1"/>
            <a:r>
              <a:rPr lang="en-US" sz="1600" dirty="0"/>
              <a:t>3/1, 3/8, 3/15</a:t>
            </a:r>
          </a:p>
          <a:p>
            <a:pPr lvl="1"/>
            <a:endParaRPr lang="en-US" sz="1600" dirty="0"/>
          </a:p>
          <a:p>
            <a:pPr lvl="1"/>
            <a:r>
              <a:rPr lang="en-US" sz="1600" dirty="0"/>
              <a:t>Designated Make up: Friday 3/7, 3/21</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Payment due: 12/16</a:t>
            </a:r>
          </a:p>
          <a:p>
            <a:pPr lvl="1"/>
            <a:r>
              <a:rPr lang="en-US" sz="1600" dirty="0"/>
              <a:t>Seeding meeting:12/19</a:t>
            </a:r>
          </a:p>
          <a:p>
            <a:pPr lvl="1"/>
            <a:r>
              <a:rPr lang="en-US" sz="1600" dirty="0"/>
              <a:t>Fields due: 12/19</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45</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678817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AD08EAA-FFD2-EB0A-F203-90F4E65B8D8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U15 – U19</a:t>
            </a:r>
            <a:br>
              <a:rPr lang="en-US" dirty="0">
                <a:solidFill>
                  <a:schemeClr val="bg1"/>
                </a:solidFill>
              </a:rPr>
            </a:br>
            <a:r>
              <a:rPr lang="en-US" dirty="0">
                <a:solidFill>
                  <a:schemeClr val="bg1"/>
                </a:solidFill>
              </a:rPr>
              <a:t>DIVISION 1-4 central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607616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C178F3A-5D2B-374B-5B5D-860DE718FDC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U15 – U19 division 1-4 central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Regional travel</a:t>
            </a:r>
          </a:p>
          <a:p>
            <a:pPr lvl="1"/>
            <a:r>
              <a:rPr lang="en-US" sz="1600" dirty="0"/>
              <a:t>No team qty limit</a:t>
            </a:r>
          </a:p>
          <a:p>
            <a:pPr lvl="1"/>
            <a:r>
              <a:rPr lang="en-US" sz="1600" dirty="0"/>
              <a:t>Single 10-game season</a:t>
            </a:r>
          </a:p>
          <a:p>
            <a:pPr lvl="1"/>
            <a:r>
              <a:rPr lang="en-US" sz="1600" dirty="0"/>
              <a:t>Flexible 1-game per weekend</a:t>
            </a:r>
          </a:p>
          <a:p>
            <a:pPr lvl="1"/>
            <a:r>
              <a:rPr lang="en-US" sz="1600" dirty="0"/>
              <a:t>Scheduled make up dates</a:t>
            </a:r>
          </a:p>
          <a:p>
            <a:pPr lvl="1"/>
            <a:r>
              <a:rPr lang="en-US" sz="1600" dirty="0"/>
              <a:t>Jan – March schedule</a:t>
            </a:r>
          </a:p>
          <a:p>
            <a:pPr lvl="1"/>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AE9C4CA-2A94-378C-2328-72A2E3B26EEE}"/>
              </a:ext>
            </a:extLst>
          </p:cNvPr>
          <p:cNvSpPr txBox="1"/>
          <p:nvPr/>
        </p:nvSpPr>
        <p:spPr>
          <a:xfrm>
            <a:off x="7142026" y="1858786"/>
            <a:ext cx="2144048" cy="338554"/>
          </a:xfrm>
          <a:prstGeom prst="rect">
            <a:avLst/>
          </a:prstGeom>
          <a:noFill/>
        </p:spPr>
        <p:txBody>
          <a:bodyPr wrap="none" rtlCol="0">
            <a:spAutoFit/>
          </a:bodyPr>
          <a:lstStyle/>
          <a:p>
            <a:r>
              <a:rPr lang="en-US" sz="1600" dirty="0"/>
              <a:t>10-GAME COST: $975 </a:t>
            </a:r>
          </a:p>
        </p:txBody>
      </p:sp>
    </p:spTree>
    <p:extLst>
      <p:ext uri="{BB962C8B-B14F-4D97-AF65-F5344CB8AC3E}">
        <p14:creationId xmlns:p14="http://schemas.microsoft.com/office/powerpoint/2010/main" val="3242483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134D9ED-2637-F16E-ECE9-6D8C0F1517C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U15 – U19 division 1-4 central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1/25</a:t>
            </a:r>
          </a:p>
          <a:p>
            <a:pPr lvl="1"/>
            <a:r>
              <a:rPr lang="en-US" sz="1600" dirty="0"/>
              <a:t>2/1, 2/8, 2/15, 2/22, </a:t>
            </a:r>
          </a:p>
          <a:p>
            <a:pPr lvl="1"/>
            <a:r>
              <a:rPr lang="en-US" sz="1600" dirty="0"/>
              <a:t>3/1, 3/8, 3/15</a:t>
            </a:r>
          </a:p>
          <a:p>
            <a:pPr lvl="1"/>
            <a:endParaRPr lang="en-US" sz="1600" dirty="0"/>
          </a:p>
          <a:p>
            <a:pPr lvl="1"/>
            <a:r>
              <a:rPr lang="en-US" sz="1600" dirty="0"/>
              <a:t>Designated Make up: Friday 3/7, 3/21</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12/16</a:t>
            </a:r>
          </a:p>
          <a:p>
            <a:pPr lvl="1"/>
            <a:r>
              <a:rPr lang="en-US" sz="1600" dirty="0"/>
              <a:t>Payment due: 12/16</a:t>
            </a:r>
          </a:p>
          <a:p>
            <a:pPr lvl="1"/>
            <a:r>
              <a:rPr lang="en-US" sz="1600" dirty="0"/>
              <a:t>Seeding meeting:12/19</a:t>
            </a:r>
          </a:p>
          <a:p>
            <a:pPr lvl="1"/>
            <a:r>
              <a:rPr lang="en-US" sz="1600" dirty="0"/>
              <a:t>Fields due: 12/19</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48</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680655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2419100-BE87-F3AD-B0B4-2F09EC9DEAE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U8 – U10</a:t>
            </a:r>
            <a:br>
              <a:rPr lang="en-US" dirty="0">
                <a:solidFill>
                  <a:schemeClr val="bg1"/>
                </a:solidFill>
              </a:rPr>
            </a:br>
            <a:r>
              <a:rPr lang="en-US" dirty="0">
                <a:solidFill>
                  <a:schemeClr val="bg1"/>
                </a:solidFill>
              </a:rPr>
              <a:t>Development League</a:t>
            </a:r>
            <a:br>
              <a:rPr lang="en-US" dirty="0">
                <a:solidFill>
                  <a:schemeClr val="bg1"/>
                </a:solidFill>
              </a:rPr>
            </a:br>
            <a:r>
              <a:rPr lang="en-US" dirty="0">
                <a:solidFill>
                  <a:schemeClr val="bg1"/>
                </a:solidFill>
              </a:rPr>
              <a:t>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51058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E0258A9-953D-F158-7D3F-60648E193CF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noProof="0" dirty="0"/>
              <a:t>What isn’t changing</a:t>
            </a:r>
            <a:br>
              <a:rPr lang="en-US" noProof="0" dirty="0"/>
            </a:br>
            <a:br>
              <a:rPr lang="en-US" noProof="0" dirty="0"/>
            </a:br>
            <a:r>
              <a:rPr lang="en-US" noProof="0" dirty="0"/>
              <a:t>24/25 seasonal year</a:t>
            </a: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238856" y="804863"/>
            <a:ext cx="6537202" cy="5248276"/>
          </a:xfrm>
        </p:spPr>
        <p:txBody>
          <a:bodyPr anchor="ctr"/>
          <a:lstStyle/>
          <a:p>
            <a:r>
              <a:rPr lang="en-US" sz="1400" b="1" dirty="0"/>
              <a:t>Your Game Count</a:t>
            </a:r>
            <a:br>
              <a:rPr lang="en-US" sz="1400" dirty="0"/>
            </a:br>
            <a:r>
              <a:rPr lang="en-US" sz="1400" dirty="0"/>
              <a:t>You will not lose any games with this new schedule. There have been some shifts, and some realigning of divisions, but your game count stays the same.</a:t>
            </a:r>
          </a:p>
          <a:p>
            <a:r>
              <a:rPr lang="en-US" sz="1400" b="1" dirty="0"/>
              <a:t>Your Cup Competition Options</a:t>
            </a:r>
            <a:br>
              <a:rPr lang="en-US" sz="1400" dirty="0"/>
            </a:br>
            <a:r>
              <a:rPr lang="en-US" sz="1400" dirty="0"/>
              <a:t>State, Presidents &amp; Founders is all there! United Cup is back as well.  </a:t>
            </a:r>
          </a:p>
          <a:p>
            <a:r>
              <a:rPr lang="en-US" sz="1400" b="1" dirty="0"/>
              <a:t>Registration Platform</a:t>
            </a:r>
            <a:br>
              <a:rPr lang="en-US" sz="1400" dirty="0"/>
            </a:br>
            <a:r>
              <a:rPr lang="en-US" sz="1400" dirty="0"/>
              <a:t>We’ve pushed our system to make changes to make us more efficient.</a:t>
            </a:r>
          </a:p>
          <a:p>
            <a:r>
              <a:rPr lang="en-US" sz="1400" b="1" dirty="0"/>
              <a:t>Coaching Education Emphasis</a:t>
            </a:r>
            <a:br>
              <a:rPr lang="en-US" sz="1400" dirty="0"/>
            </a:br>
            <a:r>
              <a:rPr lang="en-US" sz="1400" dirty="0"/>
              <a:t>You will see a renewed push to focus squarely on coaching education and have made this a central focus this coming year.</a:t>
            </a:r>
          </a:p>
          <a:p>
            <a:r>
              <a:rPr lang="en-US" sz="1400" b="1" dirty="0"/>
              <a:t>Our Seasonal Year</a:t>
            </a:r>
            <a:br>
              <a:rPr lang="en-US" sz="1400" dirty="0"/>
            </a:br>
            <a:r>
              <a:rPr lang="en-US" sz="1400" dirty="0"/>
              <a:t>It still starts in September, and still ends in May. There are some tweaks along the way, but the game dates fall within the range everyone is used to.</a:t>
            </a:r>
          </a:p>
          <a:p>
            <a:r>
              <a:rPr lang="en-US" sz="1400" b="1" dirty="0"/>
              <a:t>Your Staff Support</a:t>
            </a:r>
            <a:br>
              <a:rPr lang="en-US" sz="1400" dirty="0"/>
            </a:br>
            <a:r>
              <a:rPr lang="en-US" sz="1400" dirty="0"/>
              <a:t>OYSA Staff is here to support all member clubs with the huge variety of questions and issues that arise during the year.</a:t>
            </a:r>
          </a:p>
          <a:p>
            <a:pPr marL="0" indent="0">
              <a:buNone/>
            </a:pPr>
            <a:endParaRPr lang="en-US" sz="1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5</a:t>
            </a:fld>
            <a:endParaRPr lang="en-US" dirty="0"/>
          </a:p>
        </p:txBody>
      </p:sp>
      <p:pic>
        <p:nvPicPr>
          <p:cNvPr id="5" name="Picture 4" descr="A red and white logo with white text&#10;&#10;Description automatically generated">
            <a:extLst>
              <a:ext uri="{FF2B5EF4-FFF2-40B4-BE49-F238E27FC236}">
                <a16:creationId xmlns:a16="http://schemas.microsoft.com/office/drawing/2014/main" id="{3FCC07F7-D944-9953-4889-9F644BFBD996}"/>
              </a:ext>
            </a:extLst>
          </p:cNvPr>
          <p:cNvPicPr>
            <a:picLocks noChangeAspect="1"/>
          </p:cNvPicPr>
          <p:nvPr/>
        </p:nvPicPr>
        <p:blipFill>
          <a:blip r:embed="rId3"/>
          <a:stretch>
            <a:fillRect/>
          </a:stretch>
        </p:blipFill>
        <p:spPr>
          <a:xfrm>
            <a:off x="1661329" y="693693"/>
            <a:ext cx="1352550" cy="1362075"/>
          </a:xfrm>
          <a:prstGeom prst="rect">
            <a:avLst/>
          </a:prstGeom>
        </p:spPr>
      </p:pic>
    </p:spTree>
    <p:extLst>
      <p:ext uri="{BB962C8B-B14F-4D97-AF65-F5344CB8AC3E}">
        <p14:creationId xmlns:p14="http://schemas.microsoft.com/office/powerpoint/2010/main" val="1566753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B17A209-6FD4-7BA8-B097-3C93647348B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U8 – U10 Dev League – Fall Season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800" dirty="0"/>
              <a:t>LOGISTICAL</a:t>
            </a:r>
          </a:p>
          <a:p>
            <a:pPr lvl="1"/>
            <a:r>
              <a:rPr lang="en-US" sz="1800" dirty="0"/>
              <a:t>Centralized PDX-area location(s)</a:t>
            </a:r>
          </a:p>
          <a:p>
            <a:pPr lvl="1"/>
            <a:r>
              <a:rPr lang="en-US" sz="1800" dirty="0"/>
              <a:t>No team qty limit</a:t>
            </a:r>
          </a:p>
          <a:p>
            <a:pPr lvl="1"/>
            <a:r>
              <a:rPr lang="en-US" sz="1800" dirty="0"/>
              <a:t>Single 8-game season</a:t>
            </a:r>
          </a:p>
          <a:p>
            <a:pPr lvl="1"/>
            <a:r>
              <a:rPr lang="en-US" sz="1800" dirty="0"/>
              <a:t>1-game per weekend</a:t>
            </a:r>
          </a:p>
          <a:p>
            <a:pPr lvl="1"/>
            <a:r>
              <a:rPr lang="en-US" sz="1800" dirty="0"/>
              <a:t>All games on Sunday</a:t>
            </a:r>
          </a:p>
          <a:p>
            <a:pPr lvl="1"/>
            <a:r>
              <a:rPr lang="en-US" sz="1800" dirty="0"/>
              <a:t>Sept – Nov schedule</a:t>
            </a:r>
          </a:p>
          <a:p>
            <a:endParaRPr lang="en-US" dirty="0"/>
          </a:p>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Licensed coach- 2024/25</a:t>
            </a:r>
          </a:p>
          <a:p>
            <a:pPr lvl="1"/>
            <a:r>
              <a:rPr lang="en-US" sz="1600" dirty="0"/>
              <a:t>4v4 games @ U8 (no ref)</a:t>
            </a:r>
          </a:p>
          <a:p>
            <a:pPr lvl="1"/>
            <a:r>
              <a:rPr lang="en-US" sz="1600" dirty="0"/>
              <a:t>7v7 games @ U9 &amp; U10</a:t>
            </a:r>
          </a:p>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DF9F0853-10F6-3052-5D84-DF42F4D2ED08}"/>
              </a:ext>
            </a:extLst>
          </p:cNvPr>
          <p:cNvSpPr txBox="1"/>
          <p:nvPr/>
        </p:nvSpPr>
        <p:spPr>
          <a:xfrm>
            <a:off x="6371591" y="1858786"/>
            <a:ext cx="3746538" cy="338554"/>
          </a:xfrm>
          <a:prstGeom prst="rect">
            <a:avLst/>
          </a:prstGeom>
          <a:noFill/>
        </p:spPr>
        <p:txBody>
          <a:bodyPr wrap="none" rtlCol="0">
            <a:spAutoFit/>
          </a:bodyPr>
          <a:lstStyle/>
          <a:p>
            <a:r>
              <a:rPr lang="en-US" sz="1600" dirty="0"/>
              <a:t>8-GAME COST: U8 $350  &amp;  U9/10 $525  </a:t>
            </a:r>
          </a:p>
        </p:txBody>
      </p:sp>
    </p:spTree>
    <p:extLst>
      <p:ext uri="{BB962C8B-B14F-4D97-AF65-F5344CB8AC3E}">
        <p14:creationId xmlns:p14="http://schemas.microsoft.com/office/powerpoint/2010/main" val="1312353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B4F9B0E-6316-ABBE-56D3-282C7812820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U8 – U10 Dev League – Fall Season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9/8, 9/15, 9/22, 9/29</a:t>
            </a:r>
          </a:p>
          <a:p>
            <a:pPr lvl="1"/>
            <a:r>
              <a:rPr lang="en-US" sz="1600" dirty="0"/>
              <a:t>10/6, 10/13, 10/20, 10/27</a:t>
            </a:r>
          </a:p>
          <a:p>
            <a:pPr lvl="1"/>
            <a:r>
              <a:rPr lang="en-US" sz="1600" dirty="0"/>
              <a:t>11/3</a:t>
            </a:r>
          </a:p>
          <a:p>
            <a:pPr lvl="1"/>
            <a:endParaRPr lang="en-US" sz="1600" dirty="0"/>
          </a:p>
          <a:p>
            <a:pPr lvl="1"/>
            <a:r>
              <a:rPr lang="en-US" sz="1600" dirty="0"/>
              <a:t>No make-up dates</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8/19</a:t>
            </a:r>
          </a:p>
          <a:p>
            <a:pPr lvl="1"/>
            <a:r>
              <a:rPr lang="en-US" sz="1600" dirty="0"/>
              <a:t>Payment due: 8/19</a:t>
            </a:r>
          </a:p>
          <a:p>
            <a:pPr marL="0" lvl="1" indent="0">
              <a:buNone/>
            </a:pPr>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51</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714572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84915D-13BD-196B-1210-2C1D7304D67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3870251" y="1780874"/>
            <a:ext cx="7522535" cy="3296251"/>
          </a:xfrm>
          <a:ln>
            <a:solidFill>
              <a:schemeClr val="bg1"/>
            </a:solidFill>
          </a:ln>
        </p:spPr>
        <p:txBody>
          <a:bodyPr/>
          <a:lstStyle/>
          <a:p>
            <a:r>
              <a:rPr lang="en-US" dirty="0">
                <a:solidFill>
                  <a:schemeClr val="bg1"/>
                </a:solidFill>
              </a:rPr>
              <a:t>U8 – U10</a:t>
            </a:r>
            <a:br>
              <a:rPr lang="en-US" dirty="0">
                <a:solidFill>
                  <a:schemeClr val="bg1"/>
                </a:solidFill>
              </a:rPr>
            </a:br>
            <a:r>
              <a:rPr lang="en-US" dirty="0">
                <a:solidFill>
                  <a:schemeClr val="bg1"/>
                </a:solidFill>
              </a:rPr>
              <a:t>Development League</a:t>
            </a:r>
            <a:br>
              <a:rPr lang="en-US" dirty="0">
                <a:solidFill>
                  <a:schemeClr val="bg1"/>
                </a:solidFill>
              </a:rPr>
            </a:br>
            <a:r>
              <a:rPr lang="en-US" dirty="0">
                <a:solidFill>
                  <a:schemeClr val="bg1"/>
                </a:solidFill>
              </a:rPr>
              <a:t>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1232834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BCBADB0-BE04-898E-DA81-F864B3BA910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U8 – U10 Dev League – spring Season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800" dirty="0"/>
              <a:t>LOGISTICAL</a:t>
            </a:r>
          </a:p>
          <a:p>
            <a:pPr lvl="1"/>
            <a:r>
              <a:rPr lang="en-US" sz="1800" dirty="0"/>
              <a:t>Centralized PDX-area location(s)</a:t>
            </a:r>
          </a:p>
          <a:p>
            <a:pPr lvl="1"/>
            <a:r>
              <a:rPr lang="en-US" sz="1800" dirty="0"/>
              <a:t>No team qty limit</a:t>
            </a:r>
          </a:p>
          <a:p>
            <a:pPr lvl="1"/>
            <a:r>
              <a:rPr lang="en-US" sz="1800" dirty="0"/>
              <a:t>Single 8-game season</a:t>
            </a:r>
          </a:p>
          <a:p>
            <a:pPr lvl="1"/>
            <a:r>
              <a:rPr lang="en-US" sz="1800" dirty="0"/>
              <a:t>1-game per weekend</a:t>
            </a:r>
          </a:p>
          <a:p>
            <a:pPr lvl="1"/>
            <a:r>
              <a:rPr lang="en-US" sz="1800" dirty="0"/>
              <a:t>All games on Sunday</a:t>
            </a:r>
          </a:p>
          <a:p>
            <a:pPr lvl="1"/>
            <a:r>
              <a:rPr lang="en-US" sz="1800" dirty="0"/>
              <a:t>Feb – May schedule</a:t>
            </a:r>
          </a:p>
          <a:p>
            <a:endParaRPr lang="en-US" dirty="0"/>
          </a:p>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Licensed coach- 2024/25</a:t>
            </a:r>
          </a:p>
          <a:p>
            <a:pPr lvl="1"/>
            <a:r>
              <a:rPr lang="en-US" sz="1600" dirty="0"/>
              <a:t>4v4 games @ U8 (no ref)</a:t>
            </a:r>
          </a:p>
          <a:p>
            <a:pPr lvl="1"/>
            <a:r>
              <a:rPr lang="en-US" sz="1600" dirty="0"/>
              <a:t>7v7 games @ U9 &amp; U10</a:t>
            </a:r>
          </a:p>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7" name="TextBox 6">
            <a:extLst>
              <a:ext uri="{FF2B5EF4-FFF2-40B4-BE49-F238E27FC236}">
                <a16:creationId xmlns:a16="http://schemas.microsoft.com/office/drawing/2014/main" id="{D28B9990-3528-1954-8A64-245327AFF179}"/>
              </a:ext>
            </a:extLst>
          </p:cNvPr>
          <p:cNvSpPr txBox="1"/>
          <p:nvPr/>
        </p:nvSpPr>
        <p:spPr>
          <a:xfrm>
            <a:off x="6371591" y="1858786"/>
            <a:ext cx="3746538" cy="338554"/>
          </a:xfrm>
          <a:prstGeom prst="rect">
            <a:avLst/>
          </a:prstGeom>
          <a:noFill/>
        </p:spPr>
        <p:txBody>
          <a:bodyPr wrap="none" rtlCol="0">
            <a:spAutoFit/>
          </a:bodyPr>
          <a:lstStyle/>
          <a:p>
            <a:r>
              <a:rPr lang="en-US" sz="1600" dirty="0"/>
              <a:t>8-GAME COST: U8 $350 &amp;  U9/10 $525  </a:t>
            </a:r>
          </a:p>
        </p:txBody>
      </p:sp>
    </p:spTree>
    <p:extLst>
      <p:ext uri="{BB962C8B-B14F-4D97-AF65-F5344CB8AC3E}">
        <p14:creationId xmlns:p14="http://schemas.microsoft.com/office/powerpoint/2010/main" val="182685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3D7A9F2-8380-0E90-A760-F65D8D12600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U8 – U10 Dev League – spring Season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2/23</a:t>
            </a:r>
          </a:p>
          <a:p>
            <a:pPr lvl="1"/>
            <a:r>
              <a:rPr lang="en-US" sz="1600" dirty="0"/>
              <a:t>3/2, 3/9, 3/16</a:t>
            </a:r>
          </a:p>
          <a:p>
            <a:pPr marL="0" lvl="1" indent="0">
              <a:buNone/>
            </a:pPr>
            <a:r>
              <a:rPr lang="en-US" sz="1200" dirty="0"/>
              <a:t>(Spring Break 3/22 – 3/30)</a:t>
            </a:r>
          </a:p>
          <a:p>
            <a:pPr lvl="1"/>
            <a:r>
              <a:rPr lang="en-US" sz="1600" dirty="0"/>
              <a:t>4/6, 4/13, 4/20, 4/27</a:t>
            </a:r>
          </a:p>
          <a:p>
            <a:pPr lvl="1"/>
            <a:r>
              <a:rPr lang="en-US" sz="1600" dirty="0"/>
              <a:t>5/4</a:t>
            </a:r>
          </a:p>
          <a:p>
            <a:pPr lvl="1"/>
            <a:endParaRPr lang="en-US" sz="1600" dirty="0"/>
          </a:p>
          <a:p>
            <a:pPr lvl="1"/>
            <a:r>
              <a:rPr lang="en-US" sz="1600" dirty="0"/>
              <a:t>No make-up dates</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2/3/25</a:t>
            </a:r>
          </a:p>
          <a:p>
            <a:pPr lvl="1"/>
            <a:r>
              <a:rPr lang="en-US" sz="1600" dirty="0"/>
              <a:t>Payment due: 2/3/25</a:t>
            </a:r>
          </a:p>
          <a:p>
            <a:pPr lvl="1"/>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54</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4051857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7174E29-2798-43BB-8420-36B1E8496E7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825438" cy="3296251"/>
          </a:xfrm>
          <a:ln>
            <a:solidFill>
              <a:schemeClr val="bg1"/>
            </a:solidFill>
          </a:ln>
        </p:spPr>
        <p:txBody>
          <a:bodyPr/>
          <a:lstStyle/>
          <a:p>
            <a:r>
              <a:rPr lang="en-US" dirty="0">
                <a:solidFill>
                  <a:schemeClr val="bg1"/>
                </a:solidFill>
              </a:rPr>
              <a:t>Valley League</a:t>
            </a:r>
            <a:br>
              <a:rPr lang="en-US" dirty="0">
                <a:solidFill>
                  <a:schemeClr val="bg1"/>
                </a:solidFill>
              </a:rPr>
            </a:br>
            <a:r>
              <a:rPr lang="en-US" dirty="0">
                <a:solidFill>
                  <a:schemeClr val="bg1"/>
                </a:solidFill>
              </a:rPr>
              <a:t>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812862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1945BB1-382C-F8FC-B8F7-0B2189EF56E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DIVISION REQUIREMENTS</a:t>
            </a:r>
            <a:br>
              <a:rPr lang="en-US" dirty="0"/>
            </a:br>
            <a:r>
              <a:rPr lang="en-US" dirty="0"/>
              <a:t>valley League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800" dirty="0"/>
              <a:t>LOGISTICAL</a:t>
            </a:r>
          </a:p>
          <a:p>
            <a:pPr lvl="1"/>
            <a:r>
              <a:rPr lang="en-US" sz="1800" dirty="0"/>
              <a:t>4 Central Oregon valley location(s)</a:t>
            </a:r>
          </a:p>
          <a:p>
            <a:pPr lvl="1"/>
            <a:r>
              <a:rPr lang="en-US" sz="1800" dirty="0"/>
              <a:t>No team qty limit</a:t>
            </a:r>
          </a:p>
          <a:p>
            <a:pPr lvl="1"/>
            <a:r>
              <a:rPr lang="en-US" sz="1800" dirty="0"/>
              <a:t>Single 8-game season</a:t>
            </a:r>
          </a:p>
          <a:p>
            <a:pPr lvl="1"/>
            <a:r>
              <a:rPr lang="en-US" sz="1800" dirty="0"/>
              <a:t>2-games per weekend</a:t>
            </a:r>
          </a:p>
          <a:p>
            <a:pPr lvl="1"/>
            <a:r>
              <a:rPr lang="en-US" sz="1800" dirty="0"/>
              <a:t>All games on </a:t>
            </a:r>
            <a:r>
              <a:rPr lang="en-US" dirty="0"/>
              <a:t>S</a:t>
            </a:r>
            <a:r>
              <a:rPr lang="en-US" sz="1800" dirty="0"/>
              <a:t>aturday</a:t>
            </a:r>
          </a:p>
          <a:p>
            <a:pPr lvl="1"/>
            <a:r>
              <a:rPr lang="en-US" sz="1800" dirty="0"/>
              <a:t>Mar – May schedule</a:t>
            </a:r>
          </a:p>
          <a:p>
            <a:endParaRPr lang="en-US" dirty="0"/>
          </a:p>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7v7 &amp; 9v9 games</a:t>
            </a:r>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DF9F0853-10F6-3052-5D84-DF42F4D2ED08}"/>
              </a:ext>
            </a:extLst>
          </p:cNvPr>
          <p:cNvSpPr txBox="1"/>
          <p:nvPr/>
        </p:nvSpPr>
        <p:spPr>
          <a:xfrm>
            <a:off x="7142026" y="1858786"/>
            <a:ext cx="2040559" cy="338554"/>
          </a:xfrm>
          <a:prstGeom prst="rect">
            <a:avLst/>
          </a:prstGeom>
          <a:noFill/>
        </p:spPr>
        <p:txBody>
          <a:bodyPr wrap="none" rtlCol="0">
            <a:spAutoFit/>
          </a:bodyPr>
          <a:lstStyle/>
          <a:p>
            <a:r>
              <a:rPr lang="en-US" sz="1600" dirty="0"/>
              <a:t>8-GAME COST: $250 </a:t>
            </a:r>
          </a:p>
        </p:txBody>
      </p:sp>
    </p:spTree>
    <p:extLst>
      <p:ext uri="{BB962C8B-B14F-4D97-AF65-F5344CB8AC3E}">
        <p14:creationId xmlns:p14="http://schemas.microsoft.com/office/powerpoint/2010/main" val="1076154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1DC20FB-C88D-A5F9-A1EB-BE72A1A5CBA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VALLEY League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DAYS:</a:t>
            </a:r>
          </a:p>
          <a:p>
            <a:pPr marL="0" lvl="1" indent="0">
              <a:buNone/>
            </a:pPr>
            <a:r>
              <a:rPr lang="en-US" sz="1200" dirty="0"/>
              <a:t>(finalized 1/11)</a:t>
            </a:r>
          </a:p>
          <a:p>
            <a:pPr lvl="1"/>
            <a:r>
              <a:rPr lang="en-US" sz="1600" dirty="0"/>
              <a:t>3/8 - Eugene</a:t>
            </a:r>
          </a:p>
          <a:p>
            <a:pPr lvl="1"/>
            <a:r>
              <a:rPr lang="en-US" sz="1600" dirty="0"/>
              <a:t>4/5 – Bend</a:t>
            </a:r>
          </a:p>
          <a:p>
            <a:pPr lvl="1"/>
            <a:r>
              <a:rPr lang="en-US" sz="1600" dirty="0"/>
              <a:t>4/19 - Albany/Corvallis</a:t>
            </a:r>
          </a:p>
          <a:p>
            <a:pPr lvl="1"/>
            <a:r>
              <a:rPr lang="en-US" sz="1600" dirty="0"/>
              <a:t>5/3 - Salem</a:t>
            </a:r>
          </a:p>
          <a:p>
            <a:pPr lvl="1"/>
            <a:endParaRPr lang="en-US" sz="1600" dirty="0"/>
          </a:p>
          <a:p>
            <a:pPr lvl="1"/>
            <a:r>
              <a:rPr lang="en-US" sz="1600" dirty="0"/>
              <a:t>No make-up dates</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Kick off mtg: 1/9</a:t>
            </a:r>
          </a:p>
          <a:p>
            <a:pPr lvl="1"/>
            <a:r>
              <a:rPr lang="en-US" sz="1600" dirty="0"/>
              <a:t>Dates/location set: 1/23</a:t>
            </a:r>
          </a:p>
          <a:p>
            <a:pPr lvl="1"/>
            <a:r>
              <a:rPr lang="en-US" sz="1600" dirty="0"/>
              <a:t>Registration due: 2/3</a:t>
            </a:r>
          </a:p>
          <a:p>
            <a:pPr lvl="1"/>
            <a:r>
              <a:rPr lang="en-US" sz="1600" dirty="0"/>
              <a:t>Payment 2/3</a:t>
            </a:r>
          </a:p>
          <a:p>
            <a:pPr lvl="1"/>
            <a:r>
              <a:rPr lang="en-US" sz="1600" dirty="0"/>
              <a:t>Recap mtg: 5/16</a:t>
            </a:r>
          </a:p>
          <a:p>
            <a:pPr lvl="1"/>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78830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C4424F-92D8-71D0-5244-41A2D953FC8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9600" dirty="0">
                <a:solidFill>
                  <a:schemeClr val="bg1"/>
                </a:solidFill>
              </a:rPr>
              <a:t>CUPS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246696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A4854E4-D439-4E63-1958-2A146BCA3A9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U11 – U19</a:t>
            </a:r>
            <a:br>
              <a:rPr lang="en-US" dirty="0">
                <a:solidFill>
                  <a:schemeClr val="bg1"/>
                </a:solidFill>
              </a:rPr>
            </a:br>
            <a:r>
              <a:rPr lang="en-US" dirty="0">
                <a:solidFill>
                  <a:schemeClr val="bg1"/>
                </a:solidFill>
              </a:rPr>
              <a:t>STATE CUP</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42646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DFB7350-8118-1118-18D8-74837FAE361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noProof="0" dirty="0"/>
              <a:t>What is changing</a:t>
            </a:r>
            <a:br>
              <a:rPr lang="en-US" noProof="0" dirty="0"/>
            </a:br>
            <a:br>
              <a:rPr lang="en-US" noProof="0" dirty="0"/>
            </a:br>
            <a:r>
              <a:rPr lang="en-US" noProof="0" dirty="0"/>
              <a:t>24/25 seasonal year</a:t>
            </a: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238856" y="348582"/>
            <a:ext cx="6537202" cy="6289659"/>
          </a:xfrm>
        </p:spPr>
        <p:txBody>
          <a:bodyPr anchor="ctr"/>
          <a:lstStyle/>
          <a:p>
            <a:r>
              <a:rPr lang="en-US" sz="1400" b="1" dirty="0"/>
              <a:t>Scheduling &amp; Rescheduling</a:t>
            </a:r>
            <a:br>
              <a:rPr lang="en-US" sz="1400" b="1" dirty="0"/>
            </a:br>
            <a:r>
              <a:rPr lang="en-US" sz="1400" dirty="0"/>
              <a:t>We will give you more of your schedule, sooner, and with clear direction and transparency as you have asked.</a:t>
            </a:r>
          </a:p>
          <a:p>
            <a:r>
              <a:rPr lang="en-US" sz="1400" b="1" dirty="0"/>
              <a:t>Frequency of Games</a:t>
            </a:r>
            <a:br>
              <a:rPr lang="en-US" sz="1400" dirty="0"/>
            </a:br>
            <a:r>
              <a:rPr lang="en-US" sz="1400" dirty="0"/>
              <a:t>For our older age groups, we’ve minimized the risk for injury by reducing the frequency without reducing the number of games.</a:t>
            </a:r>
          </a:p>
          <a:p>
            <a:r>
              <a:rPr lang="en-US" sz="1400" b="1" dirty="0"/>
              <a:t>Accountability</a:t>
            </a:r>
            <a:br>
              <a:rPr lang="en-US" sz="1400" dirty="0"/>
            </a:br>
            <a:r>
              <a:rPr lang="en-US" sz="1400" dirty="0"/>
              <a:t>This calendar is a working document. 2025/2026’s version will continue to evolve as we make our way through this year. Change is hard, but necessary.</a:t>
            </a:r>
          </a:p>
          <a:p>
            <a:r>
              <a:rPr lang="en-US" sz="1400" b="1" dirty="0"/>
              <a:t>College Days</a:t>
            </a:r>
            <a:br>
              <a:rPr lang="en-US" sz="1400" dirty="0"/>
            </a:br>
            <a:r>
              <a:rPr lang="en-US" sz="1400" dirty="0"/>
              <a:t>We’ll have college exposure within our league programming now with a centralized location for our oldest groups during the Spring season.</a:t>
            </a:r>
          </a:p>
          <a:p>
            <a:r>
              <a:rPr lang="en-US" sz="1400" b="1" dirty="0"/>
              <a:t>Olympic Development Program</a:t>
            </a:r>
            <a:br>
              <a:rPr lang="en-US" sz="1400" dirty="0"/>
            </a:br>
            <a:r>
              <a:rPr lang="en-US" sz="1400" dirty="0"/>
              <a:t>This has been changed significantly to adjust to the changing landscape and to place ODP back firmly into the identification landscape for players.</a:t>
            </a:r>
          </a:p>
          <a:p>
            <a:r>
              <a:rPr lang="en-US" sz="1400" b="1" dirty="0"/>
              <a:t>Fees</a:t>
            </a:r>
            <a:br>
              <a:rPr lang="en-US" sz="1400" dirty="0"/>
            </a:br>
            <a:r>
              <a:rPr lang="en-US" sz="1400" dirty="0"/>
              <a:t>We have raised our fees by around 4-5% in most cases. We are still overwhelmingly less expensive than other leagues available to clubs but acknowledge that the cost of doing business has risen, too.</a:t>
            </a:r>
          </a:p>
          <a:p>
            <a:pPr marL="0" indent="0">
              <a:buNone/>
            </a:pPr>
            <a:endParaRPr lang="en-US" sz="1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6</a:t>
            </a:fld>
            <a:endParaRPr lang="en-US" dirty="0"/>
          </a:p>
        </p:txBody>
      </p:sp>
      <p:pic>
        <p:nvPicPr>
          <p:cNvPr id="5" name="Picture 4" descr="A red and white logo with white text&#10;&#10;Description automatically generated">
            <a:extLst>
              <a:ext uri="{FF2B5EF4-FFF2-40B4-BE49-F238E27FC236}">
                <a16:creationId xmlns:a16="http://schemas.microsoft.com/office/drawing/2014/main" id="{3FCC07F7-D944-9953-4889-9F644BFBD996}"/>
              </a:ext>
            </a:extLst>
          </p:cNvPr>
          <p:cNvPicPr>
            <a:picLocks noChangeAspect="1"/>
          </p:cNvPicPr>
          <p:nvPr/>
        </p:nvPicPr>
        <p:blipFill>
          <a:blip r:embed="rId3"/>
          <a:stretch>
            <a:fillRect/>
          </a:stretch>
        </p:blipFill>
        <p:spPr>
          <a:xfrm>
            <a:off x="1661329" y="693693"/>
            <a:ext cx="1352550" cy="1362075"/>
          </a:xfrm>
          <a:prstGeom prst="rect">
            <a:avLst/>
          </a:prstGeom>
        </p:spPr>
      </p:pic>
    </p:spTree>
    <p:extLst>
      <p:ext uri="{BB962C8B-B14F-4D97-AF65-F5344CB8AC3E}">
        <p14:creationId xmlns:p14="http://schemas.microsoft.com/office/powerpoint/2010/main" val="2660188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733B57-39CB-334D-CDC6-4D73F748D21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U11 – U19 STATE CUP</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tournament</a:t>
            </a:r>
          </a:p>
          <a:p>
            <a:pPr lvl="1"/>
            <a:r>
              <a:rPr lang="en-US" sz="1600" dirty="0"/>
              <a:t>Any team can enter State Cup</a:t>
            </a:r>
          </a:p>
          <a:p>
            <a:pPr lvl="1"/>
            <a:r>
              <a:rPr lang="en-US" sz="1600" dirty="0"/>
              <a:t>All age groups play in the spring</a:t>
            </a:r>
          </a:p>
          <a:p>
            <a:pPr lvl="1"/>
            <a:r>
              <a:rPr lang="en-US" sz="1600" dirty="0"/>
              <a:t>Home &amp; away games based on scheduling</a:t>
            </a:r>
          </a:p>
          <a:p>
            <a:pPr lvl="1"/>
            <a:r>
              <a:rPr lang="en-US" sz="1600" dirty="0"/>
              <a:t>All finals in Portland Metro area</a:t>
            </a:r>
          </a:p>
          <a:p>
            <a:pPr lvl="1"/>
            <a:r>
              <a:rPr lang="en-US" sz="1600" dirty="0"/>
              <a:t>Fall league is qualifier</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3774" y="1872207"/>
            <a:ext cx="1246367" cy="338554"/>
          </a:xfrm>
          <a:prstGeom prst="rect">
            <a:avLst/>
          </a:prstGeom>
          <a:noFill/>
        </p:spPr>
        <p:txBody>
          <a:bodyPr wrap="none" rtlCol="0">
            <a:spAutoFit/>
          </a:bodyPr>
          <a:lstStyle/>
          <a:p>
            <a:r>
              <a:rPr lang="en-US" sz="1600" dirty="0"/>
              <a:t>COST: $975 </a:t>
            </a:r>
          </a:p>
        </p:txBody>
      </p:sp>
    </p:spTree>
    <p:extLst>
      <p:ext uri="{BB962C8B-B14F-4D97-AF65-F5344CB8AC3E}">
        <p14:creationId xmlns:p14="http://schemas.microsoft.com/office/powerpoint/2010/main" val="3979302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1155EBB-8693-2C7B-F9E8-E4E33A937FA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 – U19 STATE CUP</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GROUP STAGE: 4/12, 4/19, 4/26</a:t>
            </a:r>
          </a:p>
          <a:p>
            <a:pPr lvl="1"/>
            <a:endParaRPr lang="en-US" sz="1600" dirty="0"/>
          </a:p>
          <a:p>
            <a:pPr lvl="1"/>
            <a:r>
              <a:rPr lang="en-US" sz="1600" dirty="0"/>
              <a:t>Quarter Final: 5/3</a:t>
            </a:r>
          </a:p>
          <a:p>
            <a:pPr lvl="1"/>
            <a:r>
              <a:rPr lang="en-US" sz="1600" dirty="0"/>
              <a:t>Semi Final: 5/10</a:t>
            </a:r>
          </a:p>
          <a:p>
            <a:pPr lvl="1"/>
            <a:r>
              <a:rPr lang="en-US" sz="1600" dirty="0"/>
              <a:t>Final: 5/18</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2/24/25</a:t>
            </a:r>
          </a:p>
          <a:p>
            <a:pPr lvl="1"/>
            <a:r>
              <a:rPr lang="en-US" sz="1600" dirty="0"/>
              <a:t>Fields due: 2/24/25</a:t>
            </a:r>
          </a:p>
          <a:p>
            <a:pPr lvl="1"/>
            <a:r>
              <a:rPr lang="en-US" sz="1600" dirty="0"/>
              <a:t>Payment due: 2/24/25</a:t>
            </a:r>
          </a:p>
          <a:p>
            <a:pPr lvl="1"/>
            <a:r>
              <a:rPr lang="en-US" sz="1600" dirty="0"/>
              <a:t>Roster freeze: 2/26/25</a:t>
            </a:r>
          </a:p>
          <a:p>
            <a:endParaRPr lang="en-US" sz="1600" dirty="0"/>
          </a:p>
          <a:p>
            <a:r>
              <a:rPr lang="en-US" sz="1600" dirty="0"/>
              <a:t>Transfer window will be from 3/19/25 – 3/25/25. This will be your only opportunity to transfer players between teams.</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61</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95615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D20B150-F13D-BE4A-BCF3-DB2BBFAF3E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U11 – u12</a:t>
            </a:r>
            <a:br>
              <a:rPr lang="en-US" dirty="0">
                <a:solidFill>
                  <a:schemeClr val="bg1"/>
                </a:solidFill>
              </a:rPr>
            </a:br>
            <a:r>
              <a:rPr lang="en-US" dirty="0">
                <a:solidFill>
                  <a:schemeClr val="bg1"/>
                </a:solidFill>
              </a:rPr>
              <a:t>presidents CUP - 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146830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F9587DD-B46B-AA86-6373-C6585F6FB9D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U11 – U12 presidents CUP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Premier Gold teams are ineligible</a:t>
            </a:r>
          </a:p>
          <a:p>
            <a:pPr lvl="1"/>
            <a:r>
              <a:rPr lang="en-US" sz="1600" dirty="0"/>
              <a:t>Home &amp; away games based on scheduling</a:t>
            </a:r>
          </a:p>
          <a:p>
            <a:pPr lvl="1"/>
            <a:r>
              <a:rPr lang="en-US" sz="1600" dirty="0"/>
              <a:t>Only U11 &amp; U12 plays in Fall (older teams play in Spring)</a:t>
            </a:r>
          </a:p>
          <a:p>
            <a:pPr lvl="1"/>
            <a:r>
              <a:rPr lang="en-US" sz="1600" dirty="0"/>
              <a:t>All finals in Portland Metro area</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1818" y="1872207"/>
            <a:ext cx="1250279" cy="338554"/>
          </a:xfrm>
          <a:prstGeom prst="rect">
            <a:avLst/>
          </a:prstGeom>
          <a:noFill/>
        </p:spPr>
        <p:txBody>
          <a:bodyPr wrap="none" rtlCol="0">
            <a:spAutoFit/>
          </a:bodyPr>
          <a:lstStyle/>
          <a:p>
            <a:r>
              <a:rPr lang="en-US" sz="1600" dirty="0"/>
              <a:t>COST: $850 </a:t>
            </a:r>
          </a:p>
        </p:txBody>
      </p:sp>
    </p:spTree>
    <p:extLst>
      <p:ext uri="{BB962C8B-B14F-4D97-AF65-F5344CB8AC3E}">
        <p14:creationId xmlns:p14="http://schemas.microsoft.com/office/powerpoint/2010/main" val="2067126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401A3F-5385-97D3-C169-02E0FE8C630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 – U12 presidents CUP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GROUP STAGE: 11/9, and 11/16</a:t>
            </a:r>
          </a:p>
          <a:p>
            <a:pPr lvl="1"/>
            <a:endParaRPr lang="en-US" sz="1600" dirty="0"/>
          </a:p>
          <a:p>
            <a:pPr lvl="1"/>
            <a:r>
              <a:rPr lang="en-US" sz="1600" dirty="0"/>
              <a:t>Quarter Final: 11/17</a:t>
            </a:r>
          </a:p>
          <a:p>
            <a:pPr lvl="1"/>
            <a:r>
              <a:rPr lang="en-US" sz="1600" dirty="0"/>
              <a:t>Semi Final: 11/23</a:t>
            </a:r>
          </a:p>
          <a:p>
            <a:pPr lvl="1"/>
            <a:r>
              <a:rPr lang="en-US" sz="1600" dirty="0"/>
              <a:t>Final: 11/24</a:t>
            </a:r>
          </a:p>
          <a:p>
            <a:endParaRPr lang="en-US" sz="1600" dirty="0"/>
          </a:p>
          <a:p>
            <a:r>
              <a:rPr lang="en-US" sz="1600" dirty="0"/>
              <a:t>*knockout phase games are hosted</a:t>
            </a:r>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10/7</a:t>
            </a:r>
          </a:p>
          <a:p>
            <a:pPr lvl="1"/>
            <a:r>
              <a:rPr lang="en-US" sz="1600" dirty="0"/>
              <a:t>Fields due: 10/7</a:t>
            </a:r>
          </a:p>
          <a:p>
            <a:pPr lvl="1"/>
            <a:r>
              <a:rPr lang="en-US" sz="1600" dirty="0"/>
              <a:t>Roster freeze: 10/23</a:t>
            </a:r>
          </a:p>
          <a:p>
            <a:endParaRPr lang="en-US" sz="1600" dirty="0"/>
          </a:p>
          <a:p>
            <a:r>
              <a:rPr lang="en-US" sz="1600" dirty="0"/>
              <a:t>Transfer window will be from 10/16 - 10/22. This will be your only opportunity to transfer players between teams.</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64</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143121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38F079B-98DB-EB6F-F85C-6A178AAE959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U13 – u19</a:t>
            </a:r>
            <a:br>
              <a:rPr lang="en-US" dirty="0">
                <a:solidFill>
                  <a:schemeClr val="bg1"/>
                </a:solidFill>
              </a:rPr>
            </a:br>
            <a:r>
              <a:rPr lang="en-US" dirty="0">
                <a:solidFill>
                  <a:schemeClr val="bg1"/>
                </a:solidFill>
              </a:rPr>
              <a:t>presidents CUP - 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2943128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5599B2-E7FB-B12B-ECB1-8B43A4138EF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U13–U19 presidents CUP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Statewide travel</a:t>
            </a:r>
          </a:p>
          <a:p>
            <a:pPr lvl="1"/>
            <a:r>
              <a:rPr lang="en-US" sz="1600" dirty="0"/>
              <a:t>Premier Gold teams are ineligible</a:t>
            </a:r>
          </a:p>
          <a:p>
            <a:pPr lvl="1"/>
            <a:r>
              <a:rPr lang="en-US" sz="1600" dirty="0"/>
              <a:t>Home &amp; away games based on scheduling</a:t>
            </a:r>
          </a:p>
          <a:p>
            <a:pPr lvl="1"/>
            <a:r>
              <a:rPr lang="en-US" sz="1600" dirty="0"/>
              <a:t>All ages played in Spring</a:t>
            </a:r>
          </a:p>
          <a:p>
            <a:pPr lvl="1"/>
            <a:r>
              <a:rPr lang="en-US" sz="1600" dirty="0"/>
              <a:t>All finals in Portland Metro area</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1818" y="1872207"/>
            <a:ext cx="1250279" cy="338554"/>
          </a:xfrm>
          <a:prstGeom prst="rect">
            <a:avLst/>
          </a:prstGeom>
          <a:noFill/>
        </p:spPr>
        <p:txBody>
          <a:bodyPr wrap="none" rtlCol="0">
            <a:spAutoFit/>
          </a:bodyPr>
          <a:lstStyle/>
          <a:p>
            <a:r>
              <a:rPr lang="en-US" sz="1600" dirty="0"/>
              <a:t>COST: $850 </a:t>
            </a:r>
          </a:p>
        </p:txBody>
      </p:sp>
    </p:spTree>
    <p:extLst>
      <p:ext uri="{BB962C8B-B14F-4D97-AF65-F5344CB8AC3E}">
        <p14:creationId xmlns:p14="http://schemas.microsoft.com/office/powerpoint/2010/main" val="3549869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875DE5F-CF6D-ADD8-6B92-BEC804467ED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U13-U19 presidents CUP -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GROUP STAGE: 4/12, 4/19, 4/26</a:t>
            </a:r>
          </a:p>
          <a:p>
            <a:pPr lvl="1"/>
            <a:endParaRPr lang="en-US" sz="1600" dirty="0"/>
          </a:p>
          <a:p>
            <a:pPr lvl="1"/>
            <a:r>
              <a:rPr lang="en-US" sz="1600" dirty="0"/>
              <a:t>Quarter Final: 5/3</a:t>
            </a:r>
          </a:p>
          <a:p>
            <a:pPr lvl="1"/>
            <a:r>
              <a:rPr lang="en-US" sz="1600" dirty="0"/>
              <a:t>Semi Final: 5/4</a:t>
            </a:r>
          </a:p>
          <a:p>
            <a:pPr lvl="1"/>
            <a:r>
              <a:rPr lang="en-US" sz="1600" dirty="0"/>
              <a:t>Final: 5/10 (Saturday)</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2/24/25</a:t>
            </a:r>
          </a:p>
          <a:p>
            <a:pPr lvl="1"/>
            <a:r>
              <a:rPr lang="en-US" sz="1600" dirty="0"/>
              <a:t>Fields due: 2/24/25</a:t>
            </a:r>
          </a:p>
          <a:p>
            <a:pPr lvl="1"/>
            <a:r>
              <a:rPr lang="en-US" sz="1600" dirty="0"/>
              <a:t>Roster freeze: 3/26/25</a:t>
            </a:r>
          </a:p>
          <a:p>
            <a:endParaRPr lang="en-US" sz="1600" dirty="0"/>
          </a:p>
          <a:p>
            <a:r>
              <a:rPr lang="en-US" sz="1600" dirty="0"/>
              <a:t>Transfer window will be from 3/19/25 – 3/25/25. This will be your only opportunity to transfer players between teams.</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2625144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2A57541-3D5E-C401-5BE6-397482F65FB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U11 – U14</a:t>
            </a:r>
            <a:br>
              <a:rPr lang="en-US" dirty="0">
                <a:solidFill>
                  <a:schemeClr val="bg1"/>
                </a:solidFill>
              </a:rPr>
            </a:br>
            <a:r>
              <a:rPr lang="en-US" dirty="0">
                <a:solidFill>
                  <a:schemeClr val="bg1"/>
                </a:solidFill>
              </a:rPr>
              <a:t>founders CUP 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465015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5CB6EB9-F52E-D0EB-C61C-BE97BB94F1C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U11 – U14 Founders CUP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Games will be played statewide</a:t>
            </a:r>
          </a:p>
          <a:p>
            <a:pPr lvl="1"/>
            <a:r>
              <a:rPr lang="en-US" sz="1600" dirty="0"/>
              <a:t>Premier Gold &amp; Silver ineligible</a:t>
            </a:r>
          </a:p>
          <a:p>
            <a:pPr lvl="1"/>
            <a:r>
              <a:rPr lang="en-US" sz="1600" dirty="0"/>
              <a:t>Home &amp; away games based on scheduling</a:t>
            </a:r>
          </a:p>
          <a:p>
            <a:pPr lvl="1"/>
            <a:r>
              <a:rPr lang="en-US" sz="1600" dirty="0"/>
              <a:t>Played in Fall</a:t>
            </a:r>
          </a:p>
          <a:p>
            <a:pPr lvl="1"/>
            <a:r>
              <a:rPr lang="en-US" sz="1600" dirty="0"/>
              <a:t>All finals in Portland or Salem</a:t>
            </a:r>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69</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1818" y="1858786"/>
            <a:ext cx="1250279" cy="338554"/>
          </a:xfrm>
          <a:prstGeom prst="rect">
            <a:avLst/>
          </a:prstGeom>
          <a:noFill/>
        </p:spPr>
        <p:txBody>
          <a:bodyPr wrap="none" rtlCol="0">
            <a:spAutoFit/>
          </a:bodyPr>
          <a:lstStyle/>
          <a:p>
            <a:r>
              <a:rPr lang="en-US" sz="1600" dirty="0"/>
              <a:t>COST: $750 </a:t>
            </a:r>
          </a:p>
        </p:txBody>
      </p:sp>
    </p:spTree>
    <p:extLst>
      <p:ext uri="{BB962C8B-B14F-4D97-AF65-F5344CB8AC3E}">
        <p14:creationId xmlns:p14="http://schemas.microsoft.com/office/powerpoint/2010/main" val="232746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378540-C5F4-E6B3-E35F-62C540081F8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noProof="0" dirty="0"/>
              <a:t>Our commitment to you</a:t>
            </a:r>
            <a:br>
              <a:rPr lang="en-US" noProof="0" dirty="0"/>
            </a:br>
            <a:br>
              <a:rPr lang="en-US" noProof="0" dirty="0"/>
            </a:br>
            <a:r>
              <a:rPr lang="en-US" noProof="0" dirty="0"/>
              <a:t>24/25 seasonal year</a:t>
            </a: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238856" y="804863"/>
            <a:ext cx="6537202" cy="4965316"/>
          </a:xfrm>
        </p:spPr>
        <p:txBody>
          <a:bodyPr anchor="ctr"/>
          <a:lstStyle/>
          <a:p>
            <a:endParaRPr lang="en-US" sz="1400" dirty="0"/>
          </a:p>
          <a:p>
            <a:pPr marL="0" indent="0">
              <a:buNone/>
            </a:pPr>
            <a:r>
              <a:rPr lang="en-US" sz="1400" dirty="0"/>
              <a:t>We have been fully transparent with our member clubs throughout this process. The conversations have been honest, productive, and have revealed more in common among clubs than not.</a:t>
            </a:r>
          </a:p>
          <a:p>
            <a:pPr marL="0" indent="0">
              <a:buNone/>
            </a:pPr>
            <a:endParaRPr lang="en-US" sz="1400" dirty="0"/>
          </a:p>
          <a:p>
            <a:pPr marL="0" indent="0">
              <a:buNone/>
            </a:pPr>
            <a:r>
              <a:rPr lang="en-US" sz="1400" dirty="0"/>
              <a:t>The majority of you have expressed excitement about seeing this through the 24/25 seasonal year. The others will be walking with a skeptical eye, and that is completely fine, too. Change, no matter how small, is uncomfortable, and we want to be held accountable to you based on the success of these changes.</a:t>
            </a:r>
          </a:p>
          <a:p>
            <a:pPr marL="0" indent="0">
              <a:buNone/>
            </a:pPr>
            <a:endParaRPr lang="en-US" sz="1400" dirty="0"/>
          </a:p>
          <a:p>
            <a:pPr marL="0" indent="0">
              <a:buNone/>
            </a:pPr>
            <a:r>
              <a:rPr lang="en-US" sz="1400" dirty="0"/>
              <a:t>Our commitment to you is being willing to evolve over time. This schedule is unlikely to remain in place for the next decade, or even five years. Parts of it will need to be re-evaluated throughout the year, and that means we need to listen to our members and ensure that the product we put out meets the needs of the vast majority of them.</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7</a:t>
            </a:fld>
            <a:endParaRPr lang="en-US" dirty="0"/>
          </a:p>
        </p:txBody>
      </p:sp>
      <p:pic>
        <p:nvPicPr>
          <p:cNvPr id="5" name="Picture 4" descr="A red and white logo with white text&#10;&#10;Description automatically generated">
            <a:extLst>
              <a:ext uri="{FF2B5EF4-FFF2-40B4-BE49-F238E27FC236}">
                <a16:creationId xmlns:a16="http://schemas.microsoft.com/office/drawing/2014/main" id="{3FCC07F7-D944-9953-4889-9F644BFBD996}"/>
              </a:ext>
            </a:extLst>
          </p:cNvPr>
          <p:cNvPicPr>
            <a:picLocks noChangeAspect="1"/>
          </p:cNvPicPr>
          <p:nvPr/>
        </p:nvPicPr>
        <p:blipFill>
          <a:blip r:embed="rId3"/>
          <a:stretch>
            <a:fillRect/>
          </a:stretch>
        </p:blipFill>
        <p:spPr>
          <a:xfrm>
            <a:off x="1661329" y="693693"/>
            <a:ext cx="1352550" cy="1362075"/>
          </a:xfrm>
          <a:prstGeom prst="rect">
            <a:avLst/>
          </a:prstGeom>
        </p:spPr>
      </p:pic>
    </p:spTree>
    <p:extLst>
      <p:ext uri="{BB962C8B-B14F-4D97-AF65-F5344CB8AC3E}">
        <p14:creationId xmlns:p14="http://schemas.microsoft.com/office/powerpoint/2010/main" val="4159821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09C94AD-716A-2874-C825-5DC6365FA2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U11 – U14 founders CUP - Fall</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GROUP STAGE: 11/2, 11/9</a:t>
            </a:r>
          </a:p>
          <a:p>
            <a:pPr lvl="1"/>
            <a:r>
              <a:rPr lang="en-US" sz="1600" dirty="0"/>
              <a:t>Quarter Final: 11/16</a:t>
            </a:r>
          </a:p>
          <a:p>
            <a:pPr lvl="1"/>
            <a:r>
              <a:rPr lang="en-US" sz="1600" dirty="0"/>
              <a:t>Semi Final: 11/17</a:t>
            </a:r>
          </a:p>
          <a:p>
            <a:pPr lvl="1"/>
            <a:r>
              <a:rPr lang="en-US" sz="1600" dirty="0"/>
              <a:t>Final: 11/23</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10/7</a:t>
            </a:r>
          </a:p>
          <a:p>
            <a:pPr lvl="1"/>
            <a:r>
              <a:rPr lang="en-US" sz="1600" dirty="0"/>
              <a:t>Fields due: 10/7</a:t>
            </a:r>
          </a:p>
          <a:p>
            <a:pPr lvl="1"/>
            <a:r>
              <a:rPr lang="en-US" sz="1600" dirty="0"/>
              <a:t>Roster freeze: 10/23</a:t>
            </a:r>
          </a:p>
          <a:p>
            <a:endParaRPr lang="en-US" sz="1600" dirty="0"/>
          </a:p>
          <a:p>
            <a:r>
              <a:rPr lang="en-US" sz="1600" dirty="0"/>
              <a:t>Transfer window will be from 10/16 - 10/23. This will be your only opportunity to transfer players between teams.</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2737857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7C69C5-158D-BAE1-6F80-F645F11BA03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U15 – U19</a:t>
            </a:r>
            <a:br>
              <a:rPr lang="en-US" dirty="0">
                <a:solidFill>
                  <a:schemeClr val="bg1"/>
                </a:solidFill>
              </a:rPr>
            </a:br>
            <a:r>
              <a:rPr lang="en-US" dirty="0">
                <a:solidFill>
                  <a:schemeClr val="bg1"/>
                </a:solidFill>
              </a:rPr>
              <a:t>founders CUP spring</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531987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C85650-8E32-32AE-7E0A-1A6DE90EF36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U15 – U19 Founders CUP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Games will be played statewide</a:t>
            </a:r>
          </a:p>
          <a:p>
            <a:pPr lvl="1"/>
            <a:r>
              <a:rPr lang="en-US" sz="1600" dirty="0"/>
              <a:t>Premier Gold &amp; Silver teams ineligible</a:t>
            </a:r>
          </a:p>
          <a:p>
            <a:pPr lvl="1"/>
            <a:r>
              <a:rPr lang="en-US" sz="1600" dirty="0"/>
              <a:t>Home &amp; away games based on scheduling</a:t>
            </a:r>
          </a:p>
          <a:p>
            <a:pPr lvl="1"/>
            <a:r>
              <a:rPr lang="en-US" sz="1600" dirty="0"/>
              <a:t>Played in Spring</a:t>
            </a:r>
          </a:p>
          <a:p>
            <a:pPr lvl="1"/>
            <a:r>
              <a:rPr lang="en-US" sz="1600" dirty="0"/>
              <a:t>All finals in Portland or Salem</a:t>
            </a:r>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Sufficient field inventory</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72</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1818" y="1858786"/>
            <a:ext cx="1250279" cy="338554"/>
          </a:xfrm>
          <a:prstGeom prst="rect">
            <a:avLst/>
          </a:prstGeom>
          <a:noFill/>
        </p:spPr>
        <p:txBody>
          <a:bodyPr wrap="none" rtlCol="0">
            <a:spAutoFit/>
          </a:bodyPr>
          <a:lstStyle/>
          <a:p>
            <a:r>
              <a:rPr lang="en-US" sz="1600" dirty="0"/>
              <a:t>COST: $750 </a:t>
            </a:r>
          </a:p>
        </p:txBody>
      </p:sp>
    </p:spTree>
    <p:extLst>
      <p:ext uri="{BB962C8B-B14F-4D97-AF65-F5344CB8AC3E}">
        <p14:creationId xmlns:p14="http://schemas.microsoft.com/office/powerpoint/2010/main" val="30968614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D4D6E00-0D33-F3B4-D435-94DC6C9493B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U15 – U19 founders CUP spring</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WEEKENDS:</a:t>
            </a:r>
          </a:p>
          <a:p>
            <a:pPr lvl="1"/>
            <a:r>
              <a:rPr lang="en-US" sz="1600" dirty="0"/>
              <a:t>GROUP STAGE: 4/12, 4/19, 4/26</a:t>
            </a:r>
          </a:p>
          <a:p>
            <a:pPr lvl="1"/>
            <a:endParaRPr lang="en-US" sz="1600" dirty="0"/>
          </a:p>
          <a:p>
            <a:pPr lvl="1"/>
            <a:r>
              <a:rPr lang="en-US" sz="1600" dirty="0"/>
              <a:t>Quarter Final: 5/3</a:t>
            </a:r>
          </a:p>
          <a:p>
            <a:pPr lvl="1"/>
            <a:r>
              <a:rPr lang="en-US" sz="1600" dirty="0"/>
              <a:t>Semi Final: 5/4</a:t>
            </a:r>
          </a:p>
          <a:p>
            <a:pPr lvl="1"/>
            <a:r>
              <a:rPr lang="en-US" sz="1600" dirty="0"/>
              <a:t>Final: 5/10 (Saturday)</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2/24/25</a:t>
            </a:r>
          </a:p>
          <a:p>
            <a:pPr lvl="1"/>
            <a:r>
              <a:rPr lang="en-US" sz="1600" dirty="0"/>
              <a:t>Fields due: 2/24/25</a:t>
            </a:r>
          </a:p>
          <a:p>
            <a:pPr lvl="1"/>
            <a:r>
              <a:rPr lang="en-US" sz="1600" dirty="0"/>
              <a:t>Roster freeze: 3/26/25</a:t>
            </a:r>
          </a:p>
          <a:p>
            <a:endParaRPr lang="en-US" sz="1600" dirty="0"/>
          </a:p>
          <a:p>
            <a:r>
              <a:rPr lang="en-US" sz="1600" dirty="0"/>
              <a:t>Transfer window will be from 3/19/25 – 3/25/25. This will be your only opportunity to transfer players between teams.</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73</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069736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01413E-A7D8-5089-6244-7B98C031324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U9 – U19</a:t>
            </a:r>
            <a:br>
              <a:rPr lang="en-US" dirty="0">
                <a:solidFill>
                  <a:schemeClr val="bg1"/>
                </a:solidFill>
              </a:rPr>
            </a:br>
            <a:r>
              <a:rPr lang="en-US" dirty="0">
                <a:solidFill>
                  <a:schemeClr val="bg1"/>
                </a:solidFill>
              </a:rPr>
              <a:t>united CUP</a:t>
            </a:r>
            <a:br>
              <a:rPr lang="en-US" dirty="0">
                <a:solidFill>
                  <a:schemeClr val="bg1"/>
                </a:solidFill>
              </a:rPr>
            </a:br>
            <a:r>
              <a:rPr lang="en-US" dirty="0">
                <a:solidFill>
                  <a:schemeClr val="bg1"/>
                </a:solidFill>
              </a:rPr>
              <a:t>2025</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029838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70165AA-A9D9-1718-B403-0ED2EF89F11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cup REQUIREMENTS</a:t>
            </a:r>
            <a:br>
              <a:rPr lang="en-US" dirty="0"/>
            </a:br>
            <a:r>
              <a:rPr lang="en-US" dirty="0"/>
              <a:t>U9 – U19 united CUP</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pPr marL="0" lvl="1" indent="0">
              <a:buNone/>
            </a:pPr>
            <a:r>
              <a:rPr lang="en-US" sz="1600" dirty="0"/>
              <a:t>LOGISTICAL</a:t>
            </a:r>
          </a:p>
          <a:p>
            <a:pPr lvl="1"/>
            <a:r>
              <a:rPr lang="en-US" sz="1600" dirty="0"/>
              <a:t>Games played in Portland Metro area</a:t>
            </a:r>
          </a:p>
          <a:p>
            <a:pPr lvl="1"/>
            <a:r>
              <a:rPr lang="en-US" sz="1600" dirty="0"/>
              <a:t>Recreational teams only</a:t>
            </a:r>
          </a:p>
          <a:p>
            <a:pPr lvl="1"/>
            <a:r>
              <a:rPr lang="en-US" sz="1600" dirty="0"/>
              <a:t>Venue based games</a:t>
            </a:r>
          </a:p>
          <a:p>
            <a:pPr lvl="1"/>
            <a:r>
              <a:rPr lang="en-US" sz="1600" dirty="0"/>
              <a:t>Played in early summer</a:t>
            </a:r>
          </a:p>
          <a:p>
            <a:pPr lvl="1"/>
            <a:r>
              <a:rPr lang="en-US" sz="1600" dirty="0"/>
              <a:t>Single weekend tournament</a:t>
            </a:r>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PRACTICAL</a:t>
            </a:r>
          </a:p>
          <a:p>
            <a:pPr lvl="1"/>
            <a:r>
              <a:rPr lang="en-US" sz="1600" dirty="0"/>
              <a:t>Provide correct size fields at dates listed</a:t>
            </a:r>
          </a:p>
          <a:p>
            <a:pPr lvl="1"/>
            <a:r>
              <a:rPr lang="en-US" sz="1600" dirty="0"/>
              <a:t>Licensed coach- 2024/25</a:t>
            </a:r>
          </a:p>
          <a:p>
            <a:pPr lvl="1"/>
            <a:r>
              <a:rPr lang="en-US" sz="1600" dirty="0"/>
              <a:t>OYSA to provide fields</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75</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0" name="TextBox 9">
            <a:extLst>
              <a:ext uri="{FF2B5EF4-FFF2-40B4-BE49-F238E27FC236}">
                <a16:creationId xmlns:a16="http://schemas.microsoft.com/office/drawing/2014/main" id="{B7AB1D1F-1DFF-84DD-7975-57A60BB9A58A}"/>
              </a:ext>
            </a:extLst>
          </p:cNvPr>
          <p:cNvSpPr txBox="1"/>
          <p:nvPr/>
        </p:nvSpPr>
        <p:spPr>
          <a:xfrm>
            <a:off x="7676467" y="1872207"/>
            <a:ext cx="1240981" cy="338554"/>
          </a:xfrm>
          <a:prstGeom prst="rect">
            <a:avLst/>
          </a:prstGeom>
          <a:noFill/>
        </p:spPr>
        <p:txBody>
          <a:bodyPr wrap="none" rtlCol="0">
            <a:spAutoFit/>
          </a:bodyPr>
          <a:lstStyle/>
          <a:p>
            <a:r>
              <a:rPr lang="en-US" sz="1600" dirty="0"/>
              <a:t>COST: $475 </a:t>
            </a:r>
          </a:p>
        </p:txBody>
      </p:sp>
    </p:spTree>
    <p:extLst>
      <p:ext uri="{BB962C8B-B14F-4D97-AF65-F5344CB8AC3E}">
        <p14:creationId xmlns:p14="http://schemas.microsoft.com/office/powerpoint/2010/main" val="4119153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26E9B34-787D-E3FF-B2D9-AF1DD161B6C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U9 – U19 united CUP</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GAME WEEKEND:</a:t>
            </a:r>
          </a:p>
          <a:p>
            <a:pPr lvl="1"/>
            <a:r>
              <a:rPr lang="en-US" sz="1600" dirty="0"/>
              <a:t>6/7 &amp; 6/8</a:t>
            </a:r>
          </a:p>
          <a:p>
            <a:r>
              <a:rPr lang="en-US" sz="1600" dirty="0"/>
              <a:t>All games played in a single weekend</a:t>
            </a:r>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OTHER DATES:</a:t>
            </a:r>
          </a:p>
          <a:p>
            <a:pPr lvl="1"/>
            <a:r>
              <a:rPr lang="en-US" sz="1600" dirty="0"/>
              <a:t>Registration due: 5/12/25</a:t>
            </a:r>
          </a:p>
          <a:p>
            <a:pPr lvl="1"/>
            <a:r>
              <a:rPr lang="en-US" sz="1600" dirty="0"/>
              <a:t>Rosters provided: 5/12/25</a:t>
            </a:r>
          </a:p>
          <a:p>
            <a:pPr marL="0" lvl="1" indent="0">
              <a:buNone/>
            </a:pPr>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276883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AB0936-A6BD-0FFB-2F4F-D97D51AA20E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53163"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Regional &amp; national events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635036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35FA7D-C051-1A40-6D5A-8BCC0229161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Regional &amp; national events</a:t>
            </a:r>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78</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11" name="Content Placeholder 4">
            <a:extLst>
              <a:ext uri="{FF2B5EF4-FFF2-40B4-BE49-F238E27FC236}">
                <a16:creationId xmlns:a16="http://schemas.microsoft.com/office/drawing/2014/main" id="{BAFC62AA-E86F-6BF5-FC17-77993574F3A5}"/>
              </a:ext>
            </a:extLst>
          </p:cNvPr>
          <p:cNvSpPr txBox="1">
            <a:spLocks/>
          </p:cNvSpPr>
          <p:nvPr/>
        </p:nvSpPr>
        <p:spPr>
          <a:xfrm>
            <a:off x="8473281" y="2294680"/>
            <a:ext cx="3136127" cy="3967224"/>
          </a:xfrm>
          <a:prstGeom prst="rect">
            <a:avLst/>
          </a:prstGeom>
        </p:spPr>
        <p:txBody>
          <a:bodyPr/>
          <a:lstStyle>
            <a:lvl1pPr marL="0" indent="0" algn="l" defTabSz="914400" rtl="0" eaLnBrk="1" latinLnBrk="0" hangingPunct="1">
              <a:lnSpc>
                <a:spcPct val="125000"/>
              </a:lnSpc>
              <a:spcBef>
                <a:spcPts val="0"/>
              </a:spcBef>
              <a:spcAft>
                <a:spcPts val="600"/>
              </a:spcAft>
              <a:buFont typeface="Arial" panose="020B0604020202020204" pitchFamily="34" charset="0"/>
              <a:buNone/>
              <a:defRPr sz="1800" kern="1200" spc="100" baseline="0">
                <a:solidFill>
                  <a:schemeClr val="tx1"/>
                </a:solidFill>
                <a:latin typeface="+mn-lt"/>
                <a:ea typeface="+mn-ea"/>
                <a:cs typeface="+mn-cs"/>
              </a:defRPr>
            </a:lvl1pPr>
            <a:lvl2pPr marL="283464" indent="-283464" algn="l" defTabSz="914400" rtl="0" eaLnBrk="1" latinLnBrk="0" hangingPunct="1">
              <a:lnSpc>
                <a:spcPct val="125000"/>
              </a:lnSpc>
              <a:spcBef>
                <a:spcPts val="0"/>
              </a:spcBef>
              <a:spcAft>
                <a:spcPts val="600"/>
              </a:spcAft>
              <a:buFont typeface="Arial" panose="020B0604020202020204" pitchFamily="34" charset="0"/>
              <a:buChar char="•"/>
              <a:defRPr sz="1800" kern="1200" spc="100" baseline="0">
                <a:solidFill>
                  <a:schemeClr val="tx1"/>
                </a:solidFill>
                <a:latin typeface="+mn-lt"/>
                <a:ea typeface="+mn-ea"/>
                <a:cs typeface="+mn-cs"/>
              </a:defRPr>
            </a:lvl2pPr>
            <a:lvl3pPr marL="685800" indent="-283464" algn="l" defTabSz="914400" rtl="0" eaLnBrk="1" latinLnBrk="0" hangingPunct="1">
              <a:lnSpc>
                <a:spcPct val="125000"/>
              </a:lnSpc>
              <a:spcBef>
                <a:spcPts val="0"/>
              </a:spcBef>
              <a:spcAft>
                <a:spcPts val="600"/>
              </a:spcAft>
              <a:buFont typeface="Arial" panose="020B0604020202020204" pitchFamily="34" charset="0"/>
              <a:buChar char="•"/>
              <a:defRPr sz="1800" kern="1200" spc="100" baseline="0">
                <a:solidFill>
                  <a:schemeClr val="tx1"/>
                </a:solidFill>
                <a:latin typeface="+mn-lt"/>
                <a:ea typeface="+mn-ea"/>
                <a:cs typeface="+mn-cs"/>
              </a:defRPr>
            </a:lvl3pPr>
            <a:lvl4pPr marL="1143000" indent="-283464" algn="l" defTabSz="914400" rtl="0" eaLnBrk="1" latinLnBrk="0" hangingPunct="1">
              <a:lnSpc>
                <a:spcPct val="125000"/>
              </a:lnSpc>
              <a:spcBef>
                <a:spcPts val="0"/>
              </a:spcBef>
              <a:spcAft>
                <a:spcPts val="600"/>
              </a:spcAft>
              <a:buFont typeface="Arial" panose="020B0604020202020204" pitchFamily="34" charset="0"/>
              <a:buChar char="•"/>
              <a:defRPr sz="1800" kern="1200" spc="100" baseline="0">
                <a:solidFill>
                  <a:schemeClr val="tx1"/>
                </a:solidFill>
                <a:latin typeface="+mn-lt"/>
                <a:ea typeface="+mn-ea"/>
                <a:cs typeface="+mn-cs"/>
              </a:defRPr>
            </a:lvl4pPr>
            <a:lvl5pPr marL="1600200" indent="-283464" algn="l" defTabSz="914400" rtl="0" eaLnBrk="1" latinLnBrk="0" hangingPunct="1">
              <a:lnSpc>
                <a:spcPct val="125000"/>
              </a:lnSpc>
              <a:spcBef>
                <a:spcPts val="0"/>
              </a:spcBef>
              <a:spcAft>
                <a:spcPts val="600"/>
              </a:spcAft>
              <a:buFont typeface="Arial" panose="020B0604020202020204" pitchFamily="34" charset="0"/>
              <a:buChar char="•"/>
              <a:defRPr sz="1800" kern="1200" spc="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PRESIDENTS CUP</a:t>
            </a:r>
            <a:br>
              <a:rPr lang="en-US" sz="1600" dirty="0"/>
            </a:br>
            <a:br>
              <a:rPr lang="en-US" sz="1600" dirty="0"/>
            </a:br>
            <a:r>
              <a:rPr lang="en-US" sz="1600" dirty="0"/>
              <a:t>REGIONALS:</a:t>
            </a:r>
          </a:p>
          <a:p>
            <a:pPr lvl="1"/>
            <a:r>
              <a:rPr lang="en-US" sz="1600" dirty="0"/>
              <a:t>Salt Lake City, UT</a:t>
            </a:r>
          </a:p>
          <a:p>
            <a:pPr lvl="1"/>
            <a:r>
              <a:rPr lang="en-US" sz="1600" dirty="0"/>
              <a:t>6/18 – 6/24 (est.)</a:t>
            </a:r>
          </a:p>
          <a:p>
            <a:endParaRPr lang="en-US" sz="1600" dirty="0"/>
          </a:p>
          <a:p>
            <a:r>
              <a:rPr lang="en-US" sz="1600" dirty="0"/>
              <a:t>NATIONALS:</a:t>
            </a:r>
          </a:p>
          <a:p>
            <a:pPr lvl="1"/>
            <a:r>
              <a:rPr lang="en-US" sz="1600" dirty="0"/>
              <a:t>Wichita, KS</a:t>
            </a:r>
          </a:p>
          <a:p>
            <a:pPr lvl="1"/>
            <a:r>
              <a:rPr lang="en-US" sz="1600" dirty="0"/>
              <a:t>7/13 – 7/19 (est.)</a:t>
            </a:r>
          </a:p>
          <a:p>
            <a:pPr lvl="1"/>
            <a:endParaRPr lang="en-US" sz="1600" dirty="0"/>
          </a:p>
          <a:p>
            <a:endParaRPr lang="en-US" sz="1600" dirty="0"/>
          </a:p>
          <a:p>
            <a:endParaRPr lang="en-US" sz="1600" dirty="0"/>
          </a:p>
        </p:txBody>
      </p:sp>
      <p:sp>
        <p:nvSpPr>
          <p:cNvPr id="12" name="Content Placeholder 3">
            <a:extLst>
              <a:ext uri="{FF2B5EF4-FFF2-40B4-BE49-F238E27FC236}">
                <a16:creationId xmlns:a16="http://schemas.microsoft.com/office/drawing/2014/main" id="{8200D2D2-E92A-C825-2434-3CEFFB55CEAC}"/>
              </a:ext>
            </a:extLst>
          </p:cNvPr>
          <p:cNvSpPr>
            <a:spLocks noGrp="1"/>
          </p:cNvSpPr>
          <p:nvPr>
            <p:ph sz="quarter" idx="11"/>
          </p:nvPr>
        </p:nvSpPr>
        <p:spPr>
          <a:xfrm>
            <a:off x="5135563" y="2291786"/>
            <a:ext cx="3017837" cy="3967224"/>
          </a:xfrm>
        </p:spPr>
        <p:txBody>
          <a:bodyPr/>
          <a:lstStyle/>
          <a:p>
            <a:r>
              <a:rPr lang="en-US" sz="1600" dirty="0"/>
              <a:t>STATE CUP </a:t>
            </a:r>
            <a:br>
              <a:rPr lang="en-US" sz="1600" dirty="0"/>
            </a:br>
            <a:br>
              <a:rPr lang="en-US" sz="1600" dirty="0"/>
            </a:br>
            <a:r>
              <a:rPr lang="en-US" sz="1600" dirty="0"/>
              <a:t>Teams winning state cup will go straight to Nationals</a:t>
            </a:r>
          </a:p>
          <a:p>
            <a:endParaRPr lang="en-US" sz="1600" dirty="0"/>
          </a:p>
          <a:p>
            <a:r>
              <a:rPr lang="en-US" sz="1600" dirty="0"/>
              <a:t>NATIONALS:</a:t>
            </a:r>
          </a:p>
          <a:p>
            <a:pPr lvl="1"/>
            <a:r>
              <a:rPr lang="en-US" sz="1600" dirty="0"/>
              <a:t>Grand Park, Indiana</a:t>
            </a:r>
          </a:p>
          <a:p>
            <a:pPr lvl="1"/>
            <a:r>
              <a:rPr lang="en-US" sz="1600" dirty="0"/>
              <a:t>6/19 – 6/26 (est.)</a:t>
            </a:r>
          </a:p>
          <a:p>
            <a:endParaRPr lang="en-US" sz="1600" dirty="0"/>
          </a:p>
        </p:txBody>
      </p:sp>
      <p:sp>
        <p:nvSpPr>
          <p:cNvPr id="13" name="TextBox 12">
            <a:extLst>
              <a:ext uri="{FF2B5EF4-FFF2-40B4-BE49-F238E27FC236}">
                <a16:creationId xmlns:a16="http://schemas.microsoft.com/office/drawing/2014/main" id="{C3F9E879-7E4C-B61A-4F68-8CBD6B4D05B0}"/>
              </a:ext>
            </a:extLst>
          </p:cNvPr>
          <p:cNvSpPr txBox="1"/>
          <p:nvPr/>
        </p:nvSpPr>
        <p:spPr>
          <a:xfrm>
            <a:off x="6298013" y="1858786"/>
            <a:ext cx="3997889" cy="338554"/>
          </a:xfrm>
          <a:prstGeom prst="rect">
            <a:avLst/>
          </a:prstGeom>
          <a:noFill/>
        </p:spPr>
        <p:txBody>
          <a:bodyPr wrap="none" rtlCol="0">
            <a:spAutoFit/>
          </a:bodyPr>
          <a:lstStyle/>
          <a:p>
            <a:r>
              <a:rPr lang="en-US" sz="1600" dirty="0"/>
              <a:t>ALL DATES/LOCATIONS ARE APPROXIMATE</a:t>
            </a:r>
          </a:p>
        </p:txBody>
      </p:sp>
    </p:spTree>
    <p:extLst>
      <p:ext uri="{BB962C8B-B14F-4D97-AF65-F5344CB8AC3E}">
        <p14:creationId xmlns:p14="http://schemas.microsoft.com/office/powerpoint/2010/main" val="3142291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2FCC3A4-164B-4281-98F0-96C0835DD6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Olympic development program</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73722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02AC9DE-B783-8BDE-D10C-0940ECEB168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sz="9600" dirty="0">
                <a:solidFill>
                  <a:schemeClr val="bg1"/>
                </a:solidFill>
              </a:rPr>
              <a:t>FALL 2024</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1543956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76AA0C-0235-1965-CA56-37CD3210433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Olympic development program</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TRYOUTS</a:t>
            </a:r>
          </a:p>
          <a:p>
            <a:pPr lvl="1"/>
            <a:r>
              <a:rPr lang="en-US" sz="1600" dirty="0"/>
              <a:t>Boys: 7/8, 7/9</a:t>
            </a:r>
          </a:p>
          <a:p>
            <a:pPr lvl="1"/>
            <a:r>
              <a:rPr lang="en-US" sz="1600" dirty="0"/>
              <a:t>Girls</a:t>
            </a:r>
            <a:r>
              <a:rPr lang="en-US" sz="1600"/>
              <a:t>: 7/17, 7/18</a:t>
            </a:r>
            <a:endParaRPr lang="en-US" sz="1600" dirty="0"/>
          </a:p>
          <a:p>
            <a:pPr lvl="1"/>
            <a:endParaRPr lang="en-US" sz="1600" dirty="0"/>
          </a:p>
          <a:p>
            <a:pPr marL="0" lvl="1" indent="0">
              <a:buNone/>
            </a:pPr>
            <a:r>
              <a:rPr lang="en-US" sz="1600" dirty="0"/>
              <a:t>ODP POOL ANNOUNCED</a:t>
            </a:r>
          </a:p>
          <a:p>
            <a:pPr lvl="1"/>
            <a:r>
              <a:rPr lang="en-US" sz="1600" dirty="0"/>
              <a:t>7/31</a:t>
            </a:r>
          </a:p>
          <a:p>
            <a:pPr lvl="1"/>
            <a:endParaRPr lang="en-US" sz="1600" dirty="0"/>
          </a:p>
          <a:p>
            <a:pPr marL="0" lvl="1" indent="0">
              <a:buNone/>
            </a:pPr>
            <a:r>
              <a:rPr lang="en-US" sz="1600" dirty="0"/>
              <a:t>PRACTICE DATES</a:t>
            </a:r>
          </a:p>
          <a:p>
            <a:pPr lvl="1"/>
            <a:r>
              <a:rPr lang="en-US" sz="1600" dirty="0"/>
              <a:t>8/10, 8/11, 9/15, 10/6, 10/24</a:t>
            </a:r>
          </a:p>
          <a:p>
            <a:endParaRPr lang="en-US" dirty="0"/>
          </a:p>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FAR WEST REGIONAL (AZ)</a:t>
            </a:r>
          </a:p>
          <a:p>
            <a:r>
              <a:rPr lang="en-US" sz="1600" dirty="0"/>
              <a:t>POOL ANNOUNCED</a:t>
            </a:r>
          </a:p>
          <a:p>
            <a:pPr marL="285750" indent="-285750">
              <a:buFont typeface="Arial" panose="020B0604020202020204" pitchFamily="34" charset="0"/>
              <a:buChar char="•"/>
            </a:pPr>
            <a:r>
              <a:rPr lang="en-US" sz="1600" dirty="0"/>
              <a:t>11/1</a:t>
            </a:r>
          </a:p>
          <a:p>
            <a:endParaRPr lang="en-US" sz="1600" dirty="0"/>
          </a:p>
          <a:p>
            <a:r>
              <a:rPr lang="en-US" sz="1600" dirty="0"/>
              <a:t>TRAINING DATES</a:t>
            </a:r>
          </a:p>
          <a:p>
            <a:pPr lvl="1"/>
            <a:r>
              <a:rPr lang="en-US" sz="1600" dirty="0"/>
              <a:t>11/24, 12/10, 12/12, 12/17, 12/19, 12/29, </a:t>
            </a:r>
          </a:p>
          <a:p>
            <a:pPr lvl="1"/>
            <a:r>
              <a:rPr lang="en-US" sz="1600" dirty="0"/>
              <a:t>12/30 – Zoom call</a:t>
            </a:r>
          </a:p>
          <a:p>
            <a:pPr marL="0" lvl="1" indent="0">
              <a:buNone/>
            </a:pPr>
            <a:endParaRPr lang="en-US" sz="1600" dirty="0"/>
          </a:p>
          <a:p>
            <a:pPr marL="0" lvl="1" indent="0">
              <a:buNone/>
            </a:pPr>
            <a:r>
              <a:rPr lang="en-US" sz="1600" dirty="0"/>
              <a:t>TRAVEL TO AZ</a:t>
            </a:r>
          </a:p>
          <a:p>
            <a:pPr lvl="1"/>
            <a:r>
              <a:rPr lang="en-US" sz="1600" dirty="0"/>
              <a:t>1/2 - 1/6</a:t>
            </a:r>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80</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FB3E2916-5A04-FB47-4FA2-E9A29A6C2CFA}"/>
              </a:ext>
            </a:extLst>
          </p:cNvPr>
          <p:cNvSpPr txBox="1"/>
          <p:nvPr/>
        </p:nvSpPr>
        <p:spPr>
          <a:xfrm>
            <a:off x="7142026" y="1858786"/>
            <a:ext cx="1232069" cy="338554"/>
          </a:xfrm>
          <a:prstGeom prst="rect">
            <a:avLst/>
          </a:prstGeom>
          <a:noFill/>
        </p:spPr>
        <p:txBody>
          <a:bodyPr wrap="none" rtlCol="0">
            <a:spAutoFit/>
          </a:bodyPr>
          <a:lstStyle/>
          <a:p>
            <a:r>
              <a:rPr lang="en-US" sz="1600" dirty="0"/>
              <a:t>COST: $</a:t>
            </a:r>
            <a:r>
              <a:rPr lang="en-US" sz="1600" dirty="0" err="1"/>
              <a:t>tbd</a:t>
            </a:r>
            <a:r>
              <a:rPr lang="en-US" sz="1600" dirty="0"/>
              <a:t> </a:t>
            </a:r>
          </a:p>
        </p:txBody>
      </p:sp>
    </p:spTree>
    <p:extLst>
      <p:ext uri="{BB962C8B-B14F-4D97-AF65-F5344CB8AC3E}">
        <p14:creationId xmlns:p14="http://schemas.microsoft.com/office/powerpoint/2010/main" val="1598982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1452CB-BA61-004C-FE06-9F2ED9214BC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Referee education events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397728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792794-2A1F-6E86-A33B-6E08C88AFA0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referee education events</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6323374" cy="3967224"/>
          </a:xfrm>
        </p:spPr>
        <p:txBody>
          <a:bodyPr/>
          <a:lstStyle/>
          <a:p>
            <a:r>
              <a:rPr lang="en-US" sz="1600" dirty="0"/>
              <a:t>REFEREE CERTIFICATION TRAINING DAYS</a:t>
            </a:r>
          </a:p>
          <a:p>
            <a:pPr lvl="1"/>
            <a:r>
              <a:rPr lang="en-US" sz="1600" dirty="0"/>
              <a:t>8/5, 8/7, 8/9, 1/11, 1/19, 2/1</a:t>
            </a:r>
          </a:p>
          <a:p>
            <a:pPr marL="0" lvl="1" indent="0">
              <a:buNone/>
            </a:pPr>
            <a:r>
              <a:rPr lang="en-US" sz="1600" dirty="0"/>
              <a:t>Certification will take place across the state on these days.</a:t>
            </a:r>
          </a:p>
          <a:p>
            <a:r>
              <a:rPr lang="en-US" sz="1600" dirty="0"/>
              <a:t>Having clubs participate in referee training is crucial to the ongoing effort to add more referees to our state, and foster opportunities outside of playing the game for our high school aged players. </a:t>
            </a:r>
          </a:p>
          <a:p>
            <a:r>
              <a:rPr lang="en-US" sz="1600" dirty="0"/>
              <a:t>There will be no soccer played on these days to allow players to participate.</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82</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584773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C417D37-0684-7804-FEEC-E8F72181AF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TRYOUTS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4125854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DB3453-2548-7AAB-25B2-82BEA8464D1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TRYOUTS</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6323374" cy="3967224"/>
          </a:xfrm>
        </p:spPr>
        <p:txBody>
          <a:bodyPr/>
          <a:lstStyle/>
          <a:p>
            <a:r>
              <a:rPr lang="en-US" sz="1600" dirty="0"/>
              <a:t>TRYOUTS:</a:t>
            </a:r>
          </a:p>
          <a:p>
            <a:pPr lvl="1"/>
            <a:r>
              <a:rPr lang="en-US" sz="1600" dirty="0"/>
              <a:t>May 19, 2025*   (tryout rules are </a:t>
            </a:r>
            <a:r>
              <a:rPr lang="en-US" sz="1600" dirty="0" err="1"/>
              <a:t>tbd</a:t>
            </a:r>
            <a:r>
              <a:rPr lang="en-US" sz="1600" dirty="0"/>
              <a:t>)</a:t>
            </a:r>
          </a:p>
          <a:p>
            <a:pPr lvl="1"/>
            <a:endParaRPr lang="en-US" sz="1600" dirty="0"/>
          </a:p>
          <a:p>
            <a:pPr marL="0" lvl="1" indent="0">
              <a:buNone/>
            </a:pPr>
            <a:r>
              <a:rPr lang="en-US" sz="1600" dirty="0"/>
              <a:t>*Any member club with teams in OYSA will not hold tryouts, I.D. Camps, invitationals, or open training sessions for ANY league or association before May 19, 2025.</a:t>
            </a:r>
          </a:p>
          <a:p>
            <a:pPr marL="0" lvl="1" indent="0">
              <a:buNone/>
            </a:pPr>
            <a:endParaRPr lang="en-US" sz="1600" dirty="0"/>
          </a:p>
          <a:p>
            <a:r>
              <a:rPr lang="en-US" sz="1600" dirty="0"/>
              <a:t>REGISTRATION OPEN:</a:t>
            </a:r>
          </a:p>
          <a:p>
            <a:pPr lvl="1"/>
            <a:r>
              <a:rPr lang="en-US" sz="1600" dirty="0"/>
              <a:t>May 26, 2025</a:t>
            </a:r>
          </a:p>
          <a:p>
            <a:pPr marL="0" lvl="1" indent="0">
              <a:buNone/>
            </a:pPr>
            <a:endParaRPr lang="en-US" sz="1600" dirty="0"/>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84</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3763204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91BFBC2-D17C-2CF8-1EF6-01488C5E86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coaching education events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548882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22F5C0E-4D10-A354-38B6-8F1109DADE5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license REQUIREMENTS</a:t>
            </a:r>
            <a:br>
              <a:rPr lang="en-US" dirty="0"/>
            </a:br>
            <a:r>
              <a:rPr lang="en-US" dirty="0"/>
              <a:t>coaching education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Fall 2024</a:t>
            </a:r>
          </a:p>
          <a:p>
            <a:pPr lvl="1"/>
            <a:r>
              <a:rPr lang="en-US" sz="1600" dirty="0"/>
              <a:t>All Divisions – any</a:t>
            </a:r>
          </a:p>
          <a:p>
            <a:pPr marL="0" lvl="1" indent="0">
              <a:buNone/>
            </a:pPr>
            <a:r>
              <a:rPr lang="en-US" sz="1600" dirty="0"/>
              <a:t>Fall 2025</a:t>
            </a:r>
          </a:p>
          <a:p>
            <a:pPr lvl="1"/>
            <a:r>
              <a:rPr lang="en-US" sz="1600" dirty="0"/>
              <a:t>Premier Gold – D min.</a:t>
            </a:r>
          </a:p>
          <a:p>
            <a:pPr lvl="1"/>
            <a:r>
              <a:rPr lang="en-US" sz="1600" dirty="0"/>
              <a:t>Premier Silver – GR min.</a:t>
            </a:r>
          </a:p>
          <a:p>
            <a:pPr lvl="1"/>
            <a:r>
              <a:rPr lang="en-US" sz="1600" dirty="0"/>
              <a:t>D1 &amp; Below – any.</a:t>
            </a:r>
          </a:p>
          <a:p>
            <a:pPr marL="0" lvl="1" indent="0">
              <a:buNone/>
            </a:pPr>
            <a:r>
              <a:rPr lang="en-US" sz="1600" dirty="0"/>
              <a:t>Fall 2026</a:t>
            </a:r>
          </a:p>
          <a:p>
            <a:pPr lvl="1"/>
            <a:r>
              <a:rPr lang="en-US" sz="1600" dirty="0"/>
              <a:t>Premier Gold – C min.</a:t>
            </a:r>
          </a:p>
          <a:p>
            <a:pPr lvl="1"/>
            <a:r>
              <a:rPr lang="en-US" sz="1600" dirty="0"/>
              <a:t>Premier Silver – D min.</a:t>
            </a:r>
          </a:p>
          <a:p>
            <a:pPr lvl="1"/>
            <a:r>
              <a:rPr lang="en-US" sz="1600" dirty="0"/>
              <a:t>D1 &amp; Below – GR.</a:t>
            </a:r>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pPr marL="0" lvl="1" indent="0">
              <a:buNone/>
            </a:pPr>
            <a:r>
              <a:rPr lang="en-US" sz="1600" dirty="0"/>
              <a:t>Fall 2027</a:t>
            </a:r>
          </a:p>
          <a:p>
            <a:pPr lvl="1"/>
            <a:r>
              <a:rPr lang="en-US" sz="1600" dirty="0"/>
              <a:t>Premier Gold – C min.</a:t>
            </a:r>
          </a:p>
          <a:p>
            <a:pPr lvl="1"/>
            <a:r>
              <a:rPr lang="en-US" sz="1600" dirty="0"/>
              <a:t>Premier Silver – D min.</a:t>
            </a:r>
          </a:p>
          <a:p>
            <a:pPr lvl="1"/>
            <a:r>
              <a:rPr lang="en-US" sz="1600" dirty="0"/>
              <a:t>D1 &amp; Below – GR.</a:t>
            </a:r>
          </a:p>
          <a:p>
            <a:pPr marL="0" lvl="1" indent="0">
              <a:buNone/>
            </a:pPr>
            <a:r>
              <a:rPr lang="en-US" sz="1600" dirty="0"/>
              <a:t>Fall 2028</a:t>
            </a:r>
          </a:p>
          <a:p>
            <a:pPr lvl="1"/>
            <a:r>
              <a:rPr lang="en-US" sz="1600" dirty="0"/>
              <a:t>Premier Gold – C min.</a:t>
            </a:r>
          </a:p>
          <a:p>
            <a:pPr lvl="1"/>
            <a:r>
              <a:rPr lang="en-US" sz="1600" dirty="0"/>
              <a:t>Premier Silver – D min.</a:t>
            </a:r>
          </a:p>
          <a:p>
            <a:pPr lvl="1"/>
            <a:r>
              <a:rPr lang="en-US" sz="1600" dirty="0"/>
              <a:t>D1 &amp; Below – D min.</a:t>
            </a:r>
          </a:p>
          <a:p>
            <a:pPr lvl="1"/>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86</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
        <p:nvSpPr>
          <p:cNvPr id="3" name="TextBox 2">
            <a:extLst>
              <a:ext uri="{FF2B5EF4-FFF2-40B4-BE49-F238E27FC236}">
                <a16:creationId xmlns:a16="http://schemas.microsoft.com/office/drawing/2014/main" id="{8B01AB2B-85CD-DB6E-0D9D-20D2C843C789}"/>
              </a:ext>
            </a:extLst>
          </p:cNvPr>
          <p:cNvSpPr txBox="1"/>
          <p:nvPr/>
        </p:nvSpPr>
        <p:spPr>
          <a:xfrm>
            <a:off x="5623077" y="6158111"/>
            <a:ext cx="5700407" cy="276999"/>
          </a:xfrm>
          <a:prstGeom prst="rect">
            <a:avLst/>
          </a:prstGeom>
          <a:noFill/>
        </p:spPr>
        <p:txBody>
          <a:bodyPr wrap="none" rtlCol="0">
            <a:spAutoFit/>
          </a:bodyPr>
          <a:lstStyle/>
          <a:p>
            <a:r>
              <a:rPr lang="en-US" sz="1200" dirty="0"/>
              <a:t>Beginning Fall 2027, all ACs must have a license at least one level below head coach</a:t>
            </a:r>
          </a:p>
        </p:txBody>
      </p:sp>
    </p:spTree>
    <p:extLst>
      <p:ext uri="{BB962C8B-B14F-4D97-AF65-F5344CB8AC3E}">
        <p14:creationId xmlns:p14="http://schemas.microsoft.com/office/powerpoint/2010/main" val="3509273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2A0AB7A-1478-0E73-12EE-CC87034434F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coaching education</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6323374" cy="3967224"/>
          </a:xfrm>
        </p:spPr>
        <p:txBody>
          <a:bodyPr/>
          <a:lstStyle/>
          <a:p>
            <a:r>
              <a:rPr lang="en-US" sz="1600" dirty="0"/>
              <a:t>All dates are approved through US Soccer so we cannot produce a calendar at this time for years ahead.</a:t>
            </a:r>
          </a:p>
          <a:p>
            <a:r>
              <a:rPr lang="en-US" sz="1600" dirty="0"/>
              <a:t>It is our intention to have these courses in these years:</a:t>
            </a:r>
          </a:p>
          <a:p>
            <a:pPr marL="0" lvl="1" indent="0">
              <a:buNone/>
            </a:pPr>
            <a:r>
              <a:rPr lang="en-US" sz="1600" dirty="0"/>
              <a:t>2024</a:t>
            </a:r>
          </a:p>
          <a:p>
            <a:pPr lvl="1"/>
            <a:r>
              <a:rPr lang="en-US" sz="1600" dirty="0"/>
              <a:t>1x CTL1, 2x C’s, 4x D’s, 12x GR’s, 10x Free Clinics</a:t>
            </a:r>
          </a:p>
          <a:p>
            <a:pPr marL="0" lvl="1" indent="0">
              <a:buNone/>
            </a:pPr>
            <a:r>
              <a:rPr lang="en-US" sz="1600" dirty="0"/>
              <a:t>2025</a:t>
            </a:r>
          </a:p>
          <a:p>
            <a:pPr lvl="1"/>
            <a:r>
              <a:rPr lang="en-US" sz="1600" dirty="0"/>
              <a:t>1x CTL1, 2x B’s, 2x C’s, 4x D’s, 24x GR’s, 10x Free Clinics</a:t>
            </a:r>
          </a:p>
          <a:p>
            <a:pPr marL="0" lvl="1" indent="0">
              <a:buNone/>
            </a:pPr>
            <a:r>
              <a:rPr lang="en-US" sz="1600" dirty="0"/>
              <a:t>2026</a:t>
            </a:r>
          </a:p>
          <a:p>
            <a:pPr lvl="1"/>
            <a:r>
              <a:rPr lang="en-US" sz="1600" dirty="0"/>
              <a:t>1x CTL, 2x B’s, 2x C’s, 4x D’s, 24x GR’s, 10x Free Clinics</a:t>
            </a:r>
          </a:p>
          <a:p>
            <a:pPr marL="0" lvl="1" indent="0">
              <a:buNone/>
            </a:pPr>
            <a:r>
              <a:rPr lang="en-US" sz="1600" dirty="0"/>
              <a:t>2027</a:t>
            </a:r>
          </a:p>
          <a:p>
            <a:pPr lvl="1"/>
            <a:r>
              <a:rPr lang="en-US" sz="1600" dirty="0"/>
              <a:t>1x CTL, 1x B, 2x C’s, 4x D’s, 12x GR’s, 10x Free Clinics</a:t>
            </a:r>
          </a:p>
          <a:p>
            <a:endParaRPr lang="en-US" sz="1600" dirty="0"/>
          </a:p>
          <a:p>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87</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1674078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70954C-8D1E-868D-3026-BA2AF2077B2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TOP soccer events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4165536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3ED8EF-F058-FF29-61FD-4CAE934FDED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TOPSOCCER REQUIREMENTS</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dirty="0"/>
              <a:t>TBD</a:t>
            </a:r>
          </a:p>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89</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1368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CE819B-A34A-0A12-CF9A-87026E40B4C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U11 – U14</a:t>
            </a:r>
            <a:br>
              <a:rPr lang="en-US" dirty="0">
                <a:solidFill>
                  <a:schemeClr val="bg1"/>
                </a:solidFill>
              </a:rPr>
            </a:br>
            <a:r>
              <a:rPr lang="en-US" dirty="0">
                <a:solidFill>
                  <a:schemeClr val="bg1"/>
                </a:solidFill>
              </a:rPr>
              <a:t>PREMIER</a:t>
            </a:r>
            <a:br>
              <a:rPr lang="en-US" dirty="0">
                <a:solidFill>
                  <a:schemeClr val="bg1"/>
                </a:solidFill>
              </a:rPr>
            </a:br>
            <a:r>
              <a:rPr lang="en-US" dirty="0">
                <a:solidFill>
                  <a:schemeClr val="bg1"/>
                </a:solidFill>
              </a:rPr>
              <a:t>GOLD - FALL</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9703403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1511A92-61B4-D9D4-6062-302509B22E6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OYSA events</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4022485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A8D115-2022-727F-295B-8622FE787FD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Important dates</a:t>
            </a:r>
            <a:br>
              <a:rPr lang="en-US" dirty="0"/>
            </a:br>
            <a:r>
              <a:rPr lang="en-US" dirty="0"/>
              <a:t>Oregon Youth Soccer</a:t>
            </a:r>
          </a:p>
        </p:txBody>
      </p:sp>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6"/>
            <a:ext cx="3017837" cy="3967224"/>
          </a:xfrm>
        </p:spPr>
        <p:txBody>
          <a:bodyPr/>
          <a:lstStyle/>
          <a:p>
            <a:r>
              <a:rPr lang="en-US" sz="1600" dirty="0"/>
              <a:t>E-SPORTS COMPETITION</a:t>
            </a:r>
          </a:p>
          <a:p>
            <a:pPr marL="285750" indent="-285750">
              <a:buFont typeface="Arial" panose="020B0604020202020204" pitchFamily="34" charset="0"/>
              <a:buChar char="•"/>
            </a:pPr>
            <a:r>
              <a:rPr lang="en-US" sz="1600" dirty="0"/>
              <a:t>7/28/24</a:t>
            </a:r>
          </a:p>
          <a:p>
            <a:r>
              <a:rPr lang="en-US" sz="1600" dirty="0"/>
              <a:t>KEEPER WARS</a:t>
            </a:r>
          </a:p>
          <a:p>
            <a:pPr marL="285750" indent="-285750">
              <a:buFont typeface="Arial" panose="020B0604020202020204" pitchFamily="34" charset="0"/>
              <a:buChar char="•"/>
            </a:pPr>
            <a:r>
              <a:rPr lang="en-US" sz="1600" dirty="0"/>
              <a:t>8/24/24 – 8/25/24</a:t>
            </a:r>
          </a:p>
          <a:p>
            <a:r>
              <a:rPr lang="en-US" sz="1600" dirty="0"/>
              <a:t>HALL OF FAME</a:t>
            </a:r>
          </a:p>
          <a:p>
            <a:pPr marL="285750" indent="-285750">
              <a:buFont typeface="Arial" panose="020B0604020202020204" pitchFamily="34" charset="0"/>
              <a:buChar char="•"/>
            </a:pPr>
            <a:r>
              <a:rPr lang="en-US" sz="1600" dirty="0"/>
              <a:t>9/6/24</a:t>
            </a:r>
          </a:p>
          <a:p>
            <a:r>
              <a:rPr lang="en-US" sz="1600" dirty="0"/>
              <a:t>50</a:t>
            </a:r>
            <a:r>
              <a:rPr lang="en-US" sz="1600" baseline="30000" dirty="0"/>
              <a:t>th</a:t>
            </a:r>
            <a:r>
              <a:rPr lang="en-US" sz="1600" dirty="0"/>
              <a:t> ANNIVERSARY</a:t>
            </a:r>
          </a:p>
          <a:p>
            <a:pPr marL="285750" indent="-285750">
              <a:buFont typeface="Arial" panose="020B0604020202020204" pitchFamily="34" charset="0"/>
              <a:buChar char="•"/>
            </a:pPr>
            <a:r>
              <a:rPr lang="en-US" sz="1600" dirty="0"/>
              <a:t>9/7/24</a:t>
            </a:r>
          </a:p>
          <a:p>
            <a:r>
              <a:rPr lang="en-US" sz="1600" dirty="0"/>
              <a:t>VIRTUAL AGM</a:t>
            </a:r>
          </a:p>
          <a:p>
            <a:pPr marL="285750" indent="-285750">
              <a:buFont typeface="Arial" panose="020B0604020202020204" pitchFamily="34" charset="0"/>
              <a:buChar char="•"/>
            </a:pPr>
            <a:r>
              <a:rPr lang="en-US" sz="1600" dirty="0"/>
              <a:t>1/14/25</a:t>
            </a:r>
          </a:p>
          <a:p>
            <a:pPr marL="285750" indent="-285750">
              <a:buFont typeface="Arial" panose="020B0604020202020204" pitchFamily="34" charset="0"/>
              <a:buChar char="•"/>
            </a:pPr>
            <a:endParaRPr lang="en-US" sz="1600" dirty="0"/>
          </a:p>
          <a:p>
            <a:endParaRPr lang="en-US" sz="1600" dirty="0"/>
          </a:p>
          <a:p>
            <a:endParaRPr lang="en-US" sz="1600"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a:off x="8473281" y="2294680"/>
            <a:ext cx="3136127" cy="3967224"/>
          </a:xfrm>
        </p:spPr>
        <p:txBody>
          <a:bodyPr/>
          <a:lstStyle/>
          <a:p>
            <a:r>
              <a:rPr lang="en-US" sz="1600" dirty="0"/>
              <a:t>COLLEGE ID LEAGUE DAY</a:t>
            </a:r>
          </a:p>
          <a:p>
            <a:pPr marL="285750" indent="-285750">
              <a:buFont typeface="Arial" panose="020B0604020202020204" pitchFamily="34" charset="0"/>
              <a:buChar char="•"/>
            </a:pPr>
            <a:r>
              <a:rPr lang="en-US" sz="1600" dirty="0"/>
              <a:t>3/8/25</a:t>
            </a:r>
          </a:p>
          <a:p>
            <a:r>
              <a:rPr lang="en-US" sz="1600" dirty="0"/>
              <a:t>OREGON SPRING BREAK</a:t>
            </a:r>
          </a:p>
          <a:p>
            <a:pPr marL="285750" indent="-285750">
              <a:buFont typeface="Arial" panose="020B0604020202020204" pitchFamily="34" charset="0"/>
              <a:buChar char="•"/>
            </a:pPr>
            <a:r>
              <a:rPr lang="en-US" sz="1600" dirty="0"/>
              <a:t>3/22/25 – 3/30/25</a:t>
            </a:r>
          </a:p>
          <a:p>
            <a:endParaRPr lang="en-US" sz="1600" dirty="0"/>
          </a:p>
          <a:p>
            <a:r>
              <a:rPr lang="en-US" sz="1600" dirty="0"/>
              <a:t>THANKSGIVING</a:t>
            </a:r>
          </a:p>
          <a:p>
            <a:pPr marL="285750" indent="-285750">
              <a:buFont typeface="Arial" panose="020B0604020202020204" pitchFamily="34" charset="0"/>
              <a:buChar char="•"/>
            </a:pPr>
            <a:r>
              <a:rPr lang="en-US" sz="1600" dirty="0"/>
              <a:t>11/28/24</a:t>
            </a:r>
          </a:p>
          <a:p>
            <a:r>
              <a:rPr lang="en-US" sz="1600" dirty="0"/>
              <a:t>OYSA OFFICE CLOSED</a:t>
            </a:r>
          </a:p>
          <a:p>
            <a:pPr marL="285750" indent="-285750">
              <a:buFont typeface="Arial" panose="020B0604020202020204" pitchFamily="34" charset="0"/>
              <a:buChar char="•"/>
            </a:pPr>
            <a:r>
              <a:rPr lang="en-US" sz="1600" dirty="0"/>
              <a:t>12/20/24 – 1/6/25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91</a:t>
            </a:fld>
            <a:endParaRPr lang="en-US" dirty="0"/>
          </a:p>
        </p:txBody>
      </p:sp>
      <p:pic>
        <p:nvPicPr>
          <p:cNvPr id="8" name="Picture 7" descr="A close-up of a white line on a green field&#10;&#10;Description automatically generated">
            <a:extLst>
              <a:ext uri="{FF2B5EF4-FFF2-40B4-BE49-F238E27FC236}">
                <a16:creationId xmlns:a16="http://schemas.microsoft.com/office/drawing/2014/main" id="{D1FD8765-0E55-3858-B1C7-D13D193E5931}"/>
              </a:ext>
            </a:extLst>
          </p:cNvPr>
          <p:cNvPicPr>
            <a:picLocks noChangeAspect="1"/>
          </p:cNvPicPr>
          <p:nvPr/>
        </p:nvPicPr>
        <p:blipFill>
          <a:blip r:embed="rId3"/>
          <a:stretch>
            <a:fillRect/>
          </a:stretch>
        </p:blipFill>
        <p:spPr>
          <a:xfrm>
            <a:off x="0" y="0"/>
            <a:ext cx="4495801" cy="6858000"/>
          </a:xfrm>
          <a:prstGeom prst="rect">
            <a:avLst/>
          </a:prstGeom>
        </p:spPr>
      </p:pic>
    </p:spTree>
    <p:extLst>
      <p:ext uri="{BB962C8B-B14F-4D97-AF65-F5344CB8AC3E}">
        <p14:creationId xmlns:p14="http://schemas.microsoft.com/office/powerpoint/2010/main" val="1788229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813113-6391-F06D-2E8E-3D3650DB57D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Placeholder 8" descr="A close-up of a white line on a green field&#10;&#10;Description automatically generated">
            <a:extLst>
              <a:ext uri="{FF2B5EF4-FFF2-40B4-BE49-F238E27FC236}">
                <a16:creationId xmlns:a16="http://schemas.microsoft.com/office/drawing/2014/main" id="{E33E5243-A28B-CE4B-F6D0-77F33710012F}"/>
              </a:ext>
            </a:extLst>
          </p:cNvPr>
          <p:cNvPicPr>
            <a:picLocks noGrp="1" noChangeAspect="1"/>
          </p:cNvPicPr>
          <p:nvPr>
            <p:ph type="pic" sz="quarter" idx="10"/>
          </p:nvPr>
        </p:nvPicPr>
        <p:blipFill>
          <a:blip r:embed="rId3">
            <a:alphaModFix amt="30000"/>
          </a:blip>
          <a:srcRect t="7813" b="7813"/>
          <a:stretch>
            <a:fill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4311502" y="1780874"/>
            <a:ext cx="6765649" cy="3296251"/>
          </a:xfrm>
          <a:ln>
            <a:solidFill>
              <a:schemeClr val="bg1"/>
            </a:solidFill>
          </a:ln>
        </p:spPr>
        <p:txBody>
          <a:bodyPr/>
          <a:lstStyle/>
          <a:p>
            <a:r>
              <a:rPr lang="en-US" dirty="0">
                <a:solidFill>
                  <a:schemeClr val="bg1"/>
                </a:solidFill>
              </a:rPr>
              <a:t>THANK YOU</a:t>
            </a:r>
          </a:p>
        </p:txBody>
      </p:sp>
      <p:pic>
        <p:nvPicPr>
          <p:cNvPr id="16" name="Picture 15" descr="A red and white logo with white text&#10;&#10;Description automatically generated">
            <a:extLst>
              <a:ext uri="{FF2B5EF4-FFF2-40B4-BE49-F238E27FC236}">
                <a16:creationId xmlns:a16="http://schemas.microsoft.com/office/drawing/2014/main" id="{3B939254-B599-6740-36C4-A89F7CBD5044}"/>
              </a:ext>
            </a:extLst>
          </p:cNvPr>
          <p:cNvPicPr>
            <a:picLocks noChangeAspect="1"/>
          </p:cNvPicPr>
          <p:nvPr/>
        </p:nvPicPr>
        <p:blipFill>
          <a:blip r:embed="rId4"/>
          <a:stretch>
            <a:fillRect/>
          </a:stretch>
        </p:blipFill>
        <p:spPr>
          <a:xfrm>
            <a:off x="1055060" y="2469234"/>
            <a:ext cx="1906108" cy="1919532"/>
          </a:xfrm>
          <a:prstGeom prst="rect">
            <a:avLst/>
          </a:prstGeom>
        </p:spPr>
      </p:pic>
    </p:spTree>
    <p:extLst>
      <p:ext uri="{BB962C8B-B14F-4D97-AF65-F5344CB8AC3E}">
        <p14:creationId xmlns:p14="http://schemas.microsoft.com/office/powerpoint/2010/main" val="330127396"/>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24615-5FE5-4F43-AE24-3BC9A053268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{38A988AD-725C-4E9C-A8B8-BCF7B3A7B533}tf16411175_win32</Template>
  <TotalTime>3201</TotalTime>
  <Words>4331</Words>
  <Application>Microsoft Office PowerPoint</Application>
  <PresentationFormat>Widescreen</PresentationFormat>
  <Paragraphs>898</Paragraphs>
  <Slides>92</Slides>
  <Notes>92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Calibri</vt:lpstr>
      <vt:lpstr>Tenorite </vt:lpstr>
      <vt:lpstr>Tenorite Bold</vt:lpstr>
      <vt:lpstr>Custom</vt:lpstr>
      <vt:lpstr>Oregon Youth Soccer  Seasonal Year 2024 - 2025</vt:lpstr>
      <vt:lpstr>“in any given moment we have two options: to step forward into growth, or step backward into safety”  -Abraham maslow American Psychologist</vt:lpstr>
      <vt:lpstr>2024 / 2025 seasonal year  The Year Ahead</vt:lpstr>
      <vt:lpstr>Goals  24/25 seasonal year</vt:lpstr>
      <vt:lpstr>What isn’t changing  24/25 seasonal year</vt:lpstr>
      <vt:lpstr>What is changing  24/25 seasonal year</vt:lpstr>
      <vt:lpstr>Our commitment to you  24/25 seasonal year</vt:lpstr>
      <vt:lpstr>FALL 2024</vt:lpstr>
      <vt:lpstr>U11 – U14 PREMIER GOLD - FALL</vt:lpstr>
      <vt:lpstr>DIVISION REQUIREMENTS U11-U14 Premier GOLD - FALL</vt:lpstr>
      <vt:lpstr>Important dates U11-U14 Premier GOLD - FALL</vt:lpstr>
      <vt:lpstr>U11 – U14 PREMIER Silver FALL</vt:lpstr>
      <vt:lpstr>DIVISION REQUIREMENTS U11-U14 Premier Silver - FALL</vt:lpstr>
      <vt:lpstr>Important dates U11-U14 Premier Silver - FALL</vt:lpstr>
      <vt:lpstr>U11 – U14 DIVISION 1-5 metro FALL</vt:lpstr>
      <vt:lpstr>DIVISION REQUIREMENTS U11-U14 division 1-5 METRO - FALL</vt:lpstr>
      <vt:lpstr>Important dates U11-U14 Division 1-5 METRO - FALL</vt:lpstr>
      <vt:lpstr>U11 – U14 DIVISION 1-2  central FALL</vt:lpstr>
      <vt:lpstr>DIVISION REQUIREMENTS U11-U14 division 1-2 CENTRAL - FALL</vt:lpstr>
      <vt:lpstr>Important dates U11-U14 Division 1-2 CENTRAL - FALL</vt:lpstr>
      <vt:lpstr>Valley League FALL</vt:lpstr>
      <vt:lpstr>DIVISION REQUIREMENTS valley League – fall</vt:lpstr>
      <vt:lpstr>Important dates VALLEY League – FALL</vt:lpstr>
      <vt:lpstr>SP’INTER 2025</vt:lpstr>
      <vt:lpstr>U11 – U14 PREMIER GOLD - SPRING</vt:lpstr>
      <vt:lpstr>DIVISION REQUIREMENTS U11-U14 Premier GOLD - SPRING</vt:lpstr>
      <vt:lpstr>Important dates U11-U14 Premier GOLD - SPRING</vt:lpstr>
      <vt:lpstr>U11 – U14 PREMIER Silver SPRING</vt:lpstr>
      <vt:lpstr>DIVISION REQUIREMENTS U11-U14 Premier Silver - SPRING</vt:lpstr>
      <vt:lpstr>Important dates U11-U14 Premier Silver - SPRING</vt:lpstr>
      <vt:lpstr>U11 – U14 DIVISION 1-5 Metro SPRING</vt:lpstr>
      <vt:lpstr>DIVISION REQUIREMENTS U11-U14 division 1-5 METRO - SPRING</vt:lpstr>
      <vt:lpstr>Important dates U11-U14 Division 1-5 METRO - SPRING</vt:lpstr>
      <vt:lpstr>U11 – U14 DIVISION 1-2 CENTRAL SPRING</vt:lpstr>
      <vt:lpstr>DIVISION REQUIREMENTS U11-U14 division 1-2 CENTRAL - SPRING</vt:lpstr>
      <vt:lpstr>Important dates U11-U14 Division 1-2 CENTRAL - SPRING</vt:lpstr>
      <vt:lpstr>U15 – U19 PREMIer GOLD</vt:lpstr>
      <vt:lpstr>DIVISION REQUIREMENTS U15-U19 Premier gold</vt:lpstr>
      <vt:lpstr>Important dates U15-U19 Premier gold</vt:lpstr>
      <vt:lpstr>U15 – U19 PREMIer SILVER</vt:lpstr>
      <vt:lpstr>DIVISION REQUIREMENTS U15-U19 Premier silver</vt:lpstr>
      <vt:lpstr>Important dates U15-U19 Premier silver</vt:lpstr>
      <vt:lpstr>U15 – U19 DIVISION 1-4 metro</vt:lpstr>
      <vt:lpstr>DIVISION REQUIREMENTS U15 – U19 division 1-4 metro</vt:lpstr>
      <vt:lpstr>Important dates U15 – U19 division 1-4 metro</vt:lpstr>
      <vt:lpstr>U15 – U19 DIVISION 1-4 central</vt:lpstr>
      <vt:lpstr>DIVISION REQUIREMENTS U15 – U19 division 1-4 central</vt:lpstr>
      <vt:lpstr>Important dates U15 – U19 division 1-4 central</vt:lpstr>
      <vt:lpstr>U8 – U10 Development League FALL</vt:lpstr>
      <vt:lpstr>DIVISION REQUIREMENTS U8 – U10 Dev League – Fall Season</vt:lpstr>
      <vt:lpstr>Important dates U8 – U10 Dev League – Fall Season</vt:lpstr>
      <vt:lpstr>U8 – U10 Development League SPRING</vt:lpstr>
      <vt:lpstr>DIVISION REQUIREMENTS U8 – U10 Dev League – spring Season</vt:lpstr>
      <vt:lpstr>Important dates U8 – U10 Dev League – spring Season</vt:lpstr>
      <vt:lpstr>Valley League SPRING</vt:lpstr>
      <vt:lpstr>DIVISION REQUIREMENTS valley League – SPRING</vt:lpstr>
      <vt:lpstr>Important dates VALLEY League – spring</vt:lpstr>
      <vt:lpstr>CUPS</vt:lpstr>
      <vt:lpstr>U11 – U19 STATE CUP</vt:lpstr>
      <vt:lpstr>cup REQUIREMENTS U11 – U19 STATE CUP</vt:lpstr>
      <vt:lpstr>Important dates U11 – U19 STATE CUP</vt:lpstr>
      <vt:lpstr>U11 – u12 presidents CUP - Fall</vt:lpstr>
      <vt:lpstr>CUP REQUIREMENTS U11 – U12 presidents CUP - FALL</vt:lpstr>
      <vt:lpstr>Important dates U11 – U12 presidents CUP - FALL</vt:lpstr>
      <vt:lpstr>U13 – u19 presidents CUP - spring</vt:lpstr>
      <vt:lpstr>CUP REQUIREMENTS U13–U19 presidents CUP - spring</vt:lpstr>
      <vt:lpstr>Important dates U13-U19 presidents CUP - spring</vt:lpstr>
      <vt:lpstr>U11 – U14 founders CUP fall</vt:lpstr>
      <vt:lpstr>cup REQUIREMENTS U11 – U14 Founders CUP - Fall</vt:lpstr>
      <vt:lpstr>Important dates U11 – U14 founders CUP - Fall</vt:lpstr>
      <vt:lpstr>U15 – U19 founders CUP spring</vt:lpstr>
      <vt:lpstr>cup REQUIREMENTS U15 – U19 Founders CUP spring</vt:lpstr>
      <vt:lpstr>Important dates U15 – U19 founders CUP spring</vt:lpstr>
      <vt:lpstr>U9 – U19 united CUP 2025</vt:lpstr>
      <vt:lpstr>cup REQUIREMENTS U9 – U19 united CUP</vt:lpstr>
      <vt:lpstr>Important dates U9 – U19 united CUP</vt:lpstr>
      <vt:lpstr>Regional &amp; national events</vt:lpstr>
      <vt:lpstr>Regional &amp; national events</vt:lpstr>
      <vt:lpstr>Olympic development program</vt:lpstr>
      <vt:lpstr>Important dates Olympic development program</vt:lpstr>
      <vt:lpstr>Referee education events</vt:lpstr>
      <vt:lpstr>Important dates referee education events</vt:lpstr>
      <vt:lpstr>TRYOUTS</vt:lpstr>
      <vt:lpstr>Important dates TRYOUTS</vt:lpstr>
      <vt:lpstr>coaching education events</vt:lpstr>
      <vt:lpstr>license REQUIREMENTS coaching education</vt:lpstr>
      <vt:lpstr>Important dates coaching education</vt:lpstr>
      <vt:lpstr>TOP soccer events</vt:lpstr>
      <vt:lpstr>TOPSOCCER REQUIREMENTS</vt:lpstr>
      <vt:lpstr>OYSA events</vt:lpstr>
      <vt:lpstr>Important dates Oregon Youth Soccer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Simon Date</dc:creator>
  <cp:lastModifiedBy>Simon Date</cp:lastModifiedBy>
  <cp:revision>1</cp:revision>
  <dcterms:created xsi:type="dcterms:W3CDTF">2024-03-19T16:46:02Z</dcterms:created>
  <dcterms:modified xsi:type="dcterms:W3CDTF">2024-09-27T20:33:00Z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